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4"/>
    <p:sldMasterId id="214748370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Barlow ExtraLight"/>
      <p:regular r:id="rId21"/>
      <p:bold r:id="rId22"/>
      <p:italic r:id="rId23"/>
      <p:boldItalic r:id="rId24"/>
    </p:embeddedFont>
    <p:embeddedFont>
      <p:font typeface="Hepta Slab Medium"/>
      <p:regular r:id="rId25"/>
      <p:bold r:id="rId26"/>
    </p:embeddedFont>
    <p:embeddedFont>
      <p:font typeface="Hepta Slab Light"/>
      <p:regular r:id="rId27"/>
      <p:bold r:id="rId28"/>
    </p:embeddedFont>
    <p:embeddedFont>
      <p:font typeface="Hepta Slab"/>
      <p:regular r:id="rId29"/>
      <p:bold r:id="rId30"/>
    </p:embeddedFont>
    <p:embeddedFont>
      <p:font typeface="Barlow Medium"/>
      <p:regular r:id="rId31"/>
      <p:bold r:id="rId32"/>
      <p:italic r:id="rId33"/>
      <p:boldItalic r:id="rId34"/>
    </p:embeddedFont>
    <p:embeddedFont>
      <p:font typeface="Barlow Light"/>
      <p:regular r:id="rId35"/>
      <p:bold r:id="rId36"/>
      <p:italic r:id="rId37"/>
      <p:boldItalic r:id="rId38"/>
    </p:embeddedFont>
    <p:embeddedFont>
      <p:font typeface="Barlow"/>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bold.fntdata"/><Relationship Id="rId20" Type="http://schemas.openxmlformats.org/officeDocument/2006/relationships/slide" Target="slides/slide14.xml"/><Relationship Id="rId42" Type="http://schemas.openxmlformats.org/officeDocument/2006/relationships/font" Target="fonts/Barlow-boldItalic.fntdata"/><Relationship Id="rId41" Type="http://schemas.openxmlformats.org/officeDocument/2006/relationships/font" Target="fonts/Barlow-italic.fntdata"/><Relationship Id="rId22" Type="http://schemas.openxmlformats.org/officeDocument/2006/relationships/font" Target="fonts/BarlowExtraLight-bold.fntdata"/><Relationship Id="rId21" Type="http://schemas.openxmlformats.org/officeDocument/2006/relationships/font" Target="fonts/BarlowExtraLight-regular.fntdata"/><Relationship Id="rId24" Type="http://schemas.openxmlformats.org/officeDocument/2006/relationships/font" Target="fonts/BarlowExtraLight-boldItalic.fntdata"/><Relationship Id="rId23" Type="http://schemas.openxmlformats.org/officeDocument/2006/relationships/font" Target="fonts/BarlowExtraLigh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HeptaSlabMedium-bold.fntdata"/><Relationship Id="rId25" Type="http://schemas.openxmlformats.org/officeDocument/2006/relationships/font" Target="fonts/HeptaSlabMedium-regular.fntdata"/><Relationship Id="rId28" Type="http://schemas.openxmlformats.org/officeDocument/2006/relationships/font" Target="fonts/HeptaSlabLight-bold.fntdata"/><Relationship Id="rId27" Type="http://schemas.openxmlformats.org/officeDocument/2006/relationships/font" Target="fonts/HeptaSlabLight-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HeptaSlab-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BarlowMedium-regular.fntdata"/><Relationship Id="rId30" Type="http://schemas.openxmlformats.org/officeDocument/2006/relationships/font" Target="fonts/HeptaSlab-bold.fntdata"/><Relationship Id="rId11" Type="http://schemas.openxmlformats.org/officeDocument/2006/relationships/slide" Target="slides/slide5.xml"/><Relationship Id="rId33" Type="http://schemas.openxmlformats.org/officeDocument/2006/relationships/font" Target="fonts/BarlowMedium-italic.fntdata"/><Relationship Id="rId10" Type="http://schemas.openxmlformats.org/officeDocument/2006/relationships/slide" Target="slides/slide4.xml"/><Relationship Id="rId32" Type="http://schemas.openxmlformats.org/officeDocument/2006/relationships/font" Target="fonts/BarlowMedium-bold.fntdata"/><Relationship Id="rId13" Type="http://schemas.openxmlformats.org/officeDocument/2006/relationships/slide" Target="slides/slide7.xml"/><Relationship Id="rId35" Type="http://schemas.openxmlformats.org/officeDocument/2006/relationships/font" Target="fonts/BarlowLight-regular.fntdata"/><Relationship Id="rId12" Type="http://schemas.openxmlformats.org/officeDocument/2006/relationships/slide" Target="slides/slide6.xml"/><Relationship Id="rId34" Type="http://schemas.openxmlformats.org/officeDocument/2006/relationships/font" Target="fonts/BarlowMedium-boldItalic.fntdata"/><Relationship Id="rId15" Type="http://schemas.openxmlformats.org/officeDocument/2006/relationships/slide" Target="slides/slide9.xml"/><Relationship Id="rId37" Type="http://schemas.openxmlformats.org/officeDocument/2006/relationships/font" Target="fonts/BarlowLight-italic.fntdata"/><Relationship Id="rId14" Type="http://schemas.openxmlformats.org/officeDocument/2006/relationships/slide" Target="slides/slide8.xml"/><Relationship Id="rId36" Type="http://schemas.openxmlformats.org/officeDocument/2006/relationships/font" Target="fonts/BarlowLight-bold.fntdata"/><Relationship Id="rId17" Type="http://schemas.openxmlformats.org/officeDocument/2006/relationships/slide" Target="slides/slide11.xml"/><Relationship Id="rId39" Type="http://schemas.openxmlformats.org/officeDocument/2006/relationships/font" Target="fonts/Barlow-regular.fntdata"/><Relationship Id="rId16" Type="http://schemas.openxmlformats.org/officeDocument/2006/relationships/slide" Target="slides/slide10.xml"/><Relationship Id="rId38" Type="http://schemas.openxmlformats.org/officeDocument/2006/relationships/font" Target="fonts/BarlowLigh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469929cb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469929cb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469929cb59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469929cb59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469929cb59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469929cb59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46a0647d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46a0647d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46a0647d7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46a0647d7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469929cb5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469929cb5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469929cb5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469929cb5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469929cb5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469929cb5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469929cb5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469929cb5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469929cb59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469929cb59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469929cb59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469929cb59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469929cb59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469929cb59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469929cb59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469929cb59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469929cb5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469929cb5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1150" lvl="2" marL="1371600">
              <a:spcBef>
                <a:spcPts val="0"/>
              </a:spcBef>
              <a:spcAft>
                <a:spcPts val="0"/>
              </a:spcAft>
              <a:buClr>
                <a:schemeClr val="lt1"/>
              </a:buClr>
              <a:buSzPts val="13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3050" lvl="8" marL="4114800">
              <a:spcBef>
                <a:spcPts val="0"/>
              </a:spcBef>
              <a:spcAft>
                <a:spcPts val="0"/>
              </a:spcAft>
              <a:buClr>
                <a:schemeClr val="lt1"/>
              </a:buClr>
              <a:buSzPts val="700"/>
              <a:buChar char="■"/>
              <a:defRPr>
                <a:solidFill>
                  <a:schemeClr val="lt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5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23850" lvl="0" marL="457200" algn="ctr">
              <a:spcBef>
                <a:spcPts val="0"/>
              </a:spcBef>
              <a:spcAft>
                <a:spcPts val="0"/>
              </a:spcAft>
              <a:buSzPts val="15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04800" lvl="3" marL="1828800" algn="ctr">
              <a:spcBef>
                <a:spcPts val="0"/>
              </a:spcBef>
              <a:spcAft>
                <a:spcPts val="0"/>
              </a:spcAft>
              <a:buSzPts val="1200"/>
              <a:buChar char="●"/>
              <a:defRPr/>
            </a:lvl4pPr>
            <a:lvl5pPr indent="-298450" lvl="4" marL="2286000" algn="ctr">
              <a:spcBef>
                <a:spcPts val="0"/>
              </a:spcBef>
              <a:spcAft>
                <a:spcPts val="0"/>
              </a:spcAft>
              <a:buSzPts val="1100"/>
              <a:buChar char="○"/>
              <a:defRPr/>
            </a:lvl5pPr>
            <a:lvl6pPr indent="-292100" lvl="5" marL="2743200" algn="ctr">
              <a:spcBef>
                <a:spcPts val="0"/>
              </a:spcBef>
              <a:spcAft>
                <a:spcPts val="0"/>
              </a:spcAft>
              <a:buSzPts val="1000"/>
              <a:buChar char="■"/>
              <a:defRPr/>
            </a:lvl6pPr>
            <a:lvl7pPr indent="-285750" lvl="6" marL="3200400" algn="ctr">
              <a:spcBef>
                <a:spcPts val="0"/>
              </a:spcBef>
              <a:spcAft>
                <a:spcPts val="0"/>
              </a:spcAft>
              <a:buSzPts val="900"/>
              <a:buChar char="●"/>
              <a:defRPr/>
            </a:lvl7pPr>
            <a:lvl8pPr indent="-279400" lvl="7" marL="3657600" algn="ctr">
              <a:spcBef>
                <a:spcPts val="0"/>
              </a:spcBef>
              <a:spcAft>
                <a:spcPts val="0"/>
              </a:spcAft>
              <a:buSzPts val="800"/>
              <a:buChar char="○"/>
              <a:defRPr/>
            </a:lvl8pPr>
            <a:lvl9pPr indent="-273050" lvl="8" marL="4114800" algn="ctr">
              <a:spcBef>
                <a:spcPts val="0"/>
              </a:spcBef>
              <a:spcAft>
                <a:spcPts val="0"/>
              </a:spcAft>
              <a:buSzPts val="7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176" name="Shape 176"/>
        <p:cNvGrpSpPr/>
        <p:nvPr/>
      </p:nvGrpSpPr>
      <p:grpSpPr>
        <a:xfrm>
          <a:off x="0" y="0"/>
          <a:ext cx="0" cy="0"/>
          <a:chOff x="0" y="0"/>
          <a:chExt cx="0" cy="0"/>
        </a:xfrm>
      </p:grpSpPr>
      <p:sp>
        <p:nvSpPr>
          <p:cNvPr id="177" name="Google Shape;177;p3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178" name="Google Shape;178;p3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179" name="Google Shape;17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80" name="Shape 180"/>
        <p:cNvGrpSpPr/>
        <p:nvPr/>
      </p:nvGrpSpPr>
      <p:grpSpPr>
        <a:xfrm>
          <a:off x="0" y="0"/>
          <a:ext cx="0" cy="0"/>
          <a:chOff x="0" y="0"/>
          <a:chExt cx="0" cy="0"/>
        </a:xfrm>
      </p:grpSpPr>
      <p:sp>
        <p:nvSpPr>
          <p:cNvPr id="181" name="Google Shape;181;p36"/>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36"/>
          <p:cNvSpPr txBox="1"/>
          <p:nvPr>
            <p:ph idx="1" type="body"/>
          </p:nvPr>
        </p:nvSpPr>
        <p:spPr>
          <a:xfrm>
            <a:off x="4064100" y="4335200"/>
            <a:ext cx="1015800" cy="266100"/>
          </a:xfrm>
          <a:prstGeom prst="rect">
            <a:avLst/>
          </a:prstGeom>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183" name="Google Shape;183;p36"/>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84" name="Google Shape;184;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bg>
      <p:bgPr>
        <a:solidFill>
          <a:schemeClr val="accent4"/>
        </a:solidFill>
      </p:bgPr>
    </p:bg>
    <p:spTree>
      <p:nvGrpSpPr>
        <p:cNvPr id="185" name="Shape 185"/>
        <p:cNvGrpSpPr/>
        <p:nvPr/>
      </p:nvGrpSpPr>
      <p:grpSpPr>
        <a:xfrm>
          <a:off x="0" y="0"/>
          <a:ext cx="0" cy="0"/>
          <a:chOff x="0" y="0"/>
          <a:chExt cx="0" cy="0"/>
        </a:xfrm>
      </p:grpSpPr>
      <p:sp>
        <p:nvSpPr>
          <p:cNvPr id="186" name="Google Shape;186;p37"/>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187" name="Google Shape;187;p37"/>
          <p:cNvSpPr txBox="1"/>
          <p:nvPr>
            <p:ph idx="2" type="body"/>
          </p:nvPr>
        </p:nvSpPr>
        <p:spPr>
          <a:xfrm>
            <a:off x="711097"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88" name="Google Shape;188;p37"/>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89" name="Google Shape;189;p37"/>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0" name="Google Shape;190;p37"/>
          <p:cNvSpPr txBox="1"/>
          <p:nvPr>
            <p:ph idx="5" type="body"/>
          </p:nvPr>
        </p:nvSpPr>
        <p:spPr>
          <a:xfrm>
            <a:off x="711097"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1" name="Google Shape;191;p37"/>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2" name="Google Shape;192;p37"/>
          <p:cNvSpPr txBox="1"/>
          <p:nvPr>
            <p:ph idx="7" type="body"/>
          </p:nvPr>
        </p:nvSpPr>
        <p:spPr>
          <a:xfrm>
            <a:off x="2285797"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3" name="Google Shape;193;p37"/>
          <p:cNvSpPr txBox="1"/>
          <p:nvPr>
            <p:ph idx="8" type="body"/>
          </p:nvPr>
        </p:nvSpPr>
        <p:spPr>
          <a:xfrm>
            <a:off x="711097"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4" name="Google Shape;194;p37"/>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5" name="Google Shape;195;p37"/>
          <p:cNvSpPr txBox="1"/>
          <p:nvPr>
            <p:ph idx="13" type="body"/>
          </p:nvPr>
        </p:nvSpPr>
        <p:spPr>
          <a:xfrm>
            <a:off x="2285797"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6" name="Google Shape;196;p37"/>
          <p:cNvSpPr txBox="1"/>
          <p:nvPr>
            <p:ph idx="14" type="body"/>
          </p:nvPr>
        </p:nvSpPr>
        <p:spPr>
          <a:xfrm>
            <a:off x="4746581"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7" name="Google Shape;197;p37"/>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8" name="Google Shape;198;p37"/>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9" name="Google Shape;199;p37"/>
          <p:cNvSpPr txBox="1"/>
          <p:nvPr>
            <p:ph idx="17" type="body"/>
          </p:nvPr>
        </p:nvSpPr>
        <p:spPr>
          <a:xfrm>
            <a:off x="4746581"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0" name="Google Shape;200;p37"/>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1" name="Google Shape;201;p37"/>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2" name="Google Shape;202;p37"/>
          <p:cNvSpPr txBox="1"/>
          <p:nvPr>
            <p:ph idx="20" type="body"/>
          </p:nvPr>
        </p:nvSpPr>
        <p:spPr>
          <a:xfrm>
            <a:off x="4746581"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3" name="Google Shape;203;p37"/>
          <p:cNvSpPr txBox="1"/>
          <p:nvPr>
            <p:ph idx="21" type="subTitle"/>
          </p:nvPr>
        </p:nvSpPr>
        <p:spPr>
          <a:xfrm>
            <a:off x="5734705"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4" name="Google Shape;204;p37"/>
          <p:cNvSpPr txBox="1"/>
          <p:nvPr>
            <p:ph idx="22" type="body"/>
          </p:nvPr>
        </p:nvSpPr>
        <p:spPr>
          <a:xfrm>
            <a:off x="6321281"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5" name="Google Shape;205;p3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bg>
      <p:bgPr>
        <a:solidFill>
          <a:schemeClr val="dk1"/>
        </a:solidFill>
      </p:bgPr>
    </p:bg>
    <p:spTree>
      <p:nvGrpSpPr>
        <p:cNvPr id="206" name="Shape 206"/>
        <p:cNvGrpSpPr/>
        <p:nvPr/>
      </p:nvGrpSpPr>
      <p:grpSpPr>
        <a:xfrm>
          <a:off x="0" y="0"/>
          <a:ext cx="0" cy="0"/>
          <a:chOff x="0" y="0"/>
          <a:chExt cx="0" cy="0"/>
        </a:xfrm>
      </p:grpSpPr>
      <p:sp>
        <p:nvSpPr>
          <p:cNvPr id="207" name="Google Shape;207;p38"/>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8"/>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i="1" lang="en" sz="700">
                <a:solidFill>
                  <a:schemeClr val="lt1"/>
                </a:solidFill>
                <a:latin typeface="Barlow Medium"/>
                <a:ea typeface="Barlow Medium"/>
                <a:cs typeface="Barlow Medium"/>
                <a:sym typeface="Barlow Medium"/>
              </a:rPr>
              <a:t>Lorem ipsum dolor sit amet, consectetur adipiscing elit.</a:t>
            </a:r>
            <a:endParaRPr i="1" sz="700">
              <a:solidFill>
                <a:schemeClr val="lt1"/>
              </a:solidFill>
              <a:latin typeface="Barlow Medium"/>
              <a:ea typeface="Barlow Medium"/>
              <a:cs typeface="Barlow Medium"/>
              <a:sym typeface="Barlow Medium"/>
            </a:endParaRPr>
          </a:p>
        </p:txBody>
      </p:sp>
      <p:sp>
        <p:nvSpPr>
          <p:cNvPr id="209" name="Google Shape;209;p38"/>
          <p:cNvSpPr/>
          <p:nvPr>
            <p:ph idx="2" type="pic"/>
          </p:nvPr>
        </p:nvSpPr>
        <p:spPr>
          <a:xfrm>
            <a:off x="3915225" y="1631250"/>
            <a:ext cx="4441200" cy="3009900"/>
          </a:xfrm>
          <a:prstGeom prst="roundRect">
            <a:avLst>
              <a:gd fmla="val 16667" name="adj"/>
            </a:avLst>
          </a:prstGeom>
          <a:noFill/>
          <a:ln>
            <a:noFill/>
          </a:ln>
        </p:spPr>
      </p:sp>
      <p:sp>
        <p:nvSpPr>
          <p:cNvPr id="210" name="Google Shape;210;p38"/>
          <p:cNvSpPr txBox="1"/>
          <p:nvPr>
            <p:ph idx="1" type="body"/>
          </p:nvPr>
        </p:nvSpPr>
        <p:spPr>
          <a:xfrm>
            <a:off x="791150" y="1835400"/>
            <a:ext cx="2094000" cy="846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11" name="Google Shape;211;p38"/>
          <p:cNvSpPr txBox="1"/>
          <p:nvPr>
            <p:ph idx="3" type="subTitle"/>
          </p:nvPr>
        </p:nvSpPr>
        <p:spPr>
          <a:xfrm>
            <a:off x="791150" y="522625"/>
            <a:ext cx="3918300" cy="100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2" name="Google Shape;212;p3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bg>
      <p:bgPr>
        <a:solidFill>
          <a:schemeClr val="dk1"/>
        </a:solidFill>
      </p:bgPr>
    </p:bg>
    <p:spTree>
      <p:nvGrpSpPr>
        <p:cNvPr id="213" name="Shape 213"/>
        <p:cNvGrpSpPr/>
        <p:nvPr/>
      </p:nvGrpSpPr>
      <p:grpSpPr>
        <a:xfrm>
          <a:off x="0" y="0"/>
          <a:ext cx="0" cy="0"/>
          <a:chOff x="0" y="0"/>
          <a:chExt cx="0" cy="0"/>
        </a:xfrm>
      </p:grpSpPr>
      <p:sp>
        <p:nvSpPr>
          <p:cNvPr id="214" name="Google Shape;214;p39"/>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9"/>
          <p:cNvSpPr txBox="1"/>
          <p:nvPr>
            <p:ph idx="1" type="subTitle"/>
          </p:nvPr>
        </p:nvSpPr>
        <p:spPr>
          <a:xfrm>
            <a:off x="791150" y="522625"/>
            <a:ext cx="5173200" cy="97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6" name="Google Shape;216;p39"/>
          <p:cNvSpPr txBox="1"/>
          <p:nvPr>
            <p:ph idx="2" type="body"/>
          </p:nvPr>
        </p:nvSpPr>
        <p:spPr>
          <a:xfrm>
            <a:off x="685450"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17" name="Google Shape;217;p39"/>
          <p:cNvSpPr txBox="1"/>
          <p:nvPr>
            <p:ph idx="3" type="body"/>
          </p:nvPr>
        </p:nvSpPr>
        <p:spPr>
          <a:xfrm>
            <a:off x="4601077"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18" name="Google Shape;218;p3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bg>
      <p:bgPr>
        <a:solidFill>
          <a:schemeClr val="accent4"/>
        </a:solidFill>
      </p:bgPr>
    </p:bg>
    <p:spTree>
      <p:nvGrpSpPr>
        <p:cNvPr id="219" name="Shape 219"/>
        <p:cNvGrpSpPr/>
        <p:nvPr/>
      </p:nvGrpSpPr>
      <p:grpSpPr>
        <a:xfrm>
          <a:off x="0" y="0"/>
          <a:ext cx="0" cy="0"/>
          <a:chOff x="0" y="0"/>
          <a:chExt cx="0" cy="0"/>
        </a:xfrm>
      </p:grpSpPr>
      <p:sp>
        <p:nvSpPr>
          <p:cNvPr id="220" name="Google Shape;220;p40"/>
          <p:cNvSpPr/>
          <p:nvPr>
            <p:ph idx="2" type="pic"/>
          </p:nvPr>
        </p:nvSpPr>
        <p:spPr>
          <a:xfrm>
            <a:off x="791150" y="522900"/>
            <a:ext cx="1294800" cy="1918500"/>
          </a:xfrm>
          <a:prstGeom prst="rect">
            <a:avLst/>
          </a:prstGeom>
          <a:noFill/>
          <a:ln>
            <a:noFill/>
          </a:ln>
        </p:spPr>
      </p:sp>
      <p:sp>
        <p:nvSpPr>
          <p:cNvPr id="221" name="Google Shape;221;p40"/>
          <p:cNvSpPr/>
          <p:nvPr>
            <p:ph idx="3" type="pic"/>
          </p:nvPr>
        </p:nvSpPr>
        <p:spPr>
          <a:xfrm>
            <a:off x="2355375" y="522900"/>
            <a:ext cx="1294800" cy="1918500"/>
          </a:xfrm>
          <a:prstGeom prst="rect">
            <a:avLst/>
          </a:prstGeom>
          <a:noFill/>
          <a:ln>
            <a:noFill/>
          </a:ln>
        </p:spPr>
      </p:sp>
      <p:sp>
        <p:nvSpPr>
          <p:cNvPr id="222" name="Google Shape;222;p40"/>
          <p:cNvSpPr/>
          <p:nvPr>
            <p:ph idx="4" type="pic"/>
          </p:nvPr>
        </p:nvSpPr>
        <p:spPr>
          <a:xfrm>
            <a:off x="3921313" y="522900"/>
            <a:ext cx="1294800" cy="1918500"/>
          </a:xfrm>
          <a:prstGeom prst="rect">
            <a:avLst/>
          </a:prstGeom>
          <a:noFill/>
          <a:ln>
            <a:noFill/>
          </a:ln>
        </p:spPr>
      </p:sp>
      <p:sp>
        <p:nvSpPr>
          <p:cNvPr id="223" name="Google Shape;223;p40"/>
          <p:cNvSpPr/>
          <p:nvPr>
            <p:ph idx="5" type="pic"/>
          </p:nvPr>
        </p:nvSpPr>
        <p:spPr>
          <a:xfrm>
            <a:off x="5491588" y="522900"/>
            <a:ext cx="1294800" cy="1918500"/>
          </a:xfrm>
          <a:prstGeom prst="rect">
            <a:avLst/>
          </a:prstGeom>
          <a:noFill/>
          <a:ln>
            <a:noFill/>
          </a:ln>
        </p:spPr>
      </p:sp>
      <p:sp>
        <p:nvSpPr>
          <p:cNvPr id="224" name="Google Shape;224;p40"/>
          <p:cNvSpPr txBox="1"/>
          <p:nvPr>
            <p:ph idx="1" type="body"/>
          </p:nvPr>
        </p:nvSpPr>
        <p:spPr>
          <a:xfrm>
            <a:off x="680850" y="3443850"/>
            <a:ext cx="3074700" cy="10317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225" name="Google Shape;225;p40"/>
          <p:cNvSpPr txBox="1"/>
          <p:nvPr>
            <p:ph idx="6" type="body"/>
          </p:nvPr>
        </p:nvSpPr>
        <p:spPr>
          <a:xfrm>
            <a:off x="4123900" y="3443850"/>
            <a:ext cx="4030200" cy="116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26" name="Google Shape;226;p40"/>
          <p:cNvSpPr txBox="1"/>
          <p:nvPr>
            <p:ph idx="7" type="body"/>
          </p:nvPr>
        </p:nvSpPr>
        <p:spPr>
          <a:xfrm>
            <a:off x="7050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7" name="Google Shape;227;p40"/>
          <p:cNvSpPr txBox="1"/>
          <p:nvPr>
            <p:ph idx="8" type="body"/>
          </p:nvPr>
        </p:nvSpPr>
        <p:spPr>
          <a:xfrm>
            <a:off x="22588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8" name="Google Shape;228;p40"/>
          <p:cNvSpPr txBox="1"/>
          <p:nvPr>
            <p:ph idx="9" type="body"/>
          </p:nvPr>
        </p:nvSpPr>
        <p:spPr>
          <a:xfrm>
            <a:off x="38275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9" name="Google Shape;229;p40"/>
          <p:cNvSpPr txBox="1"/>
          <p:nvPr>
            <p:ph idx="13" type="body"/>
          </p:nvPr>
        </p:nvSpPr>
        <p:spPr>
          <a:xfrm>
            <a:off x="53951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30" name="Google Shape;230;p40"/>
          <p:cNvSpPr txBox="1"/>
          <p:nvPr>
            <p:ph idx="14" type="body"/>
          </p:nvPr>
        </p:nvSpPr>
        <p:spPr>
          <a:xfrm>
            <a:off x="7050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1" name="Google Shape;231;p40"/>
          <p:cNvSpPr txBox="1"/>
          <p:nvPr>
            <p:ph idx="15" type="body"/>
          </p:nvPr>
        </p:nvSpPr>
        <p:spPr>
          <a:xfrm>
            <a:off x="22588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2" name="Google Shape;232;p40"/>
          <p:cNvSpPr txBox="1"/>
          <p:nvPr>
            <p:ph idx="16" type="body"/>
          </p:nvPr>
        </p:nvSpPr>
        <p:spPr>
          <a:xfrm>
            <a:off x="3827003"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3" name="Google Shape;233;p40"/>
          <p:cNvSpPr txBox="1"/>
          <p:nvPr>
            <p:ph idx="17" type="body"/>
          </p:nvPr>
        </p:nvSpPr>
        <p:spPr>
          <a:xfrm>
            <a:off x="5396128"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4" name="Google Shape;234;p4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bg>
      <p:bgPr>
        <a:solidFill>
          <a:schemeClr val="dk1"/>
        </a:solidFill>
      </p:bgPr>
    </p:bg>
    <p:spTree>
      <p:nvGrpSpPr>
        <p:cNvPr id="235" name="Shape 235"/>
        <p:cNvGrpSpPr/>
        <p:nvPr/>
      </p:nvGrpSpPr>
      <p:grpSpPr>
        <a:xfrm>
          <a:off x="0" y="0"/>
          <a:ext cx="0" cy="0"/>
          <a:chOff x="0" y="0"/>
          <a:chExt cx="0" cy="0"/>
        </a:xfrm>
      </p:grpSpPr>
      <p:sp>
        <p:nvSpPr>
          <p:cNvPr id="236" name="Google Shape;236;p41"/>
          <p:cNvSpPr txBox="1"/>
          <p:nvPr>
            <p:ph idx="1" type="body"/>
          </p:nvPr>
        </p:nvSpPr>
        <p:spPr>
          <a:xfrm>
            <a:off x="791150" y="738025"/>
            <a:ext cx="3918300" cy="223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Barlow"/>
              <a:buChar char="●"/>
              <a:defRPr sz="1100">
                <a:latin typeface="Barlow"/>
                <a:ea typeface="Barlow"/>
                <a:cs typeface="Barlow"/>
                <a:sym typeface="Barlow"/>
              </a:defRPr>
            </a:lvl1pPr>
            <a:lvl2pPr indent="-298450" lvl="1" marL="914400">
              <a:spcBef>
                <a:spcPts val="0"/>
              </a:spcBef>
              <a:spcAft>
                <a:spcPts val="0"/>
              </a:spcAft>
              <a:buSzPts val="1100"/>
              <a:buFont typeface="Barlow"/>
              <a:buChar char="○"/>
              <a:defRPr sz="1100">
                <a:latin typeface="Barlow"/>
                <a:ea typeface="Barlow"/>
                <a:cs typeface="Barlow"/>
                <a:sym typeface="Barlow"/>
              </a:defRPr>
            </a:lvl2pPr>
            <a:lvl3pPr indent="-298450" lvl="2" marL="1371600">
              <a:spcBef>
                <a:spcPts val="0"/>
              </a:spcBef>
              <a:spcAft>
                <a:spcPts val="0"/>
              </a:spcAft>
              <a:buSzPts val="1100"/>
              <a:buFont typeface="Barlow"/>
              <a:buChar char="■"/>
              <a:defRPr sz="1100">
                <a:latin typeface="Barlow"/>
                <a:ea typeface="Barlow"/>
                <a:cs typeface="Barlow"/>
                <a:sym typeface="Barlow"/>
              </a:defRPr>
            </a:lvl3pPr>
            <a:lvl4pPr indent="-298450" lvl="3" marL="1828800">
              <a:spcBef>
                <a:spcPts val="0"/>
              </a:spcBef>
              <a:spcAft>
                <a:spcPts val="0"/>
              </a:spcAft>
              <a:buSzPts val="1100"/>
              <a:buFont typeface="Barlow"/>
              <a:buChar char="●"/>
              <a:defRPr sz="1100">
                <a:latin typeface="Barlow"/>
                <a:ea typeface="Barlow"/>
                <a:cs typeface="Barlow"/>
                <a:sym typeface="Barlow"/>
              </a:defRPr>
            </a:lvl4pPr>
            <a:lvl5pPr indent="-298450" lvl="4" marL="2286000">
              <a:spcBef>
                <a:spcPts val="0"/>
              </a:spcBef>
              <a:spcAft>
                <a:spcPts val="0"/>
              </a:spcAft>
              <a:buSzPts val="1100"/>
              <a:buFont typeface="Barlow"/>
              <a:buChar char="○"/>
              <a:defRPr>
                <a:latin typeface="Barlow"/>
                <a:ea typeface="Barlow"/>
                <a:cs typeface="Barlow"/>
                <a:sym typeface="Barlow"/>
              </a:defRPr>
            </a:lvl5pPr>
            <a:lvl6pPr indent="-298450" lvl="5" marL="2743200">
              <a:spcBef>
                <a:spcPts val="0"/>
              </a:spcBef>
              <a:spcAft>
                <a:spcPts val="0"/>
              </a:spcAft>
              <a:buSzPts val="1100"/>
              <a:buFont typeface="Barlow"/>
              <a:buChar char="■"/>
              <a:defRPr sz="1100">
                <a:latin typeface="Barlow"/>
                <a:ea typeface="Barlow"/>
                <a:cs typeface="Barlow"/>
                <a:sym typeface="Barlow"/>
              </a:defRPr>
            </a:lvl6pPr>
            <a:lvl7pPr indent="-298450" lvl="6" marL="3200400">
              <a:spcBef>
                <a:spcPts val="0"/>
              </a:spcBef>
              <a:spcAft>
                <a:spcPts val="0"/>
              </a:spcAft>
              <a:buSzPts val="1100"/>
              <a:buFont typeface="Barlow"/>
              <a:buChar char="●"/>
              <a:defRPr sz="1100">
                <a:latin typeface="Barlow"/>
                <a:ea typeface="Barlow"/>
                <a:cs typeface="Barlow"/>
                <a:sym typeface="Barlow"/>
              </a:defRPr>
            </a:lvl7pPr>
            <a:lvl8pPr indent="-298450" lvl="7" marL="3657600">
              <a:spcBef>
                <a:spcPts val="0"/>
              </a:spcBef>
              <a:spcAft>
                <a:spcPts val="0"/>
              </a:spcAft>
              <a:buSzPts val="1100"/>
              <a:buFont typeface="Barlow"/>
              <a:buChar char="○"/>
              <a:defRPr sz="1100">
                <a:latin typeface="Barlow"/>
                <a:ea typeface="Barlow"/>
                <a:cs typeface="Barlow"/>
                <a:sym typeface="Barlow"/>
              </a:defRPr>
            </a:lvl8pPr>
            <a:lvl9pPr indent="-298450" lvl="8" marL="4114800">
              <a:spcBef>
                <a:spcPts val="0"/>
              </a:spcBef>
              <a:spcAft>
                <a:spcPts val="0"/>
              </a:spcAft>
              <a:buSzPts val="1100"/>
              <a:buFont typeface="Barlow"/>
              <a:buChar char="■"/>
              <a:defRPr sz="1100">
                <a:latin typeface="Barlow"/>
                <a:ea typeface="Barlow"/>
                <a:cs typeface="Barlow"/>
                <a:sym typeface="Barlow"/>
              </a:defRPr>
            </a:lvl9pPr>
          </a:lstStyle>
          <a:p/>
        </p:txBody>
      </p:sp>
      <p:sp>
        <p:nvSpPr>
          <p:cNvPr id="237" name="Google Shape;237;p41"/>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38" name="Google Shape;238;p4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bg>
      <p:bgPr>
        <a:solidFill>
          <a:schemeClr val="dk1"/>
        </a:solidFill>
      </p:bgPr>
    </p:bg>
    <p:spTree>
      <p:nvGrpSpPr>
        <p:cNvPr id="239" name="Shape 239"/>
        <p:cNvGrpSpPr/>
        <p:nvPr/>
      </p:nvGrpSpPr>
      <p:grpSpPr>
        <a:xfrm>
          <a:off x="0" y="0"/>
          <a:ext cx="0" cy="0"/>
          <a:chOff x="0" y="0"/>
          <a:chExt cx="0" cy="0"/>
        </a:xfrm>
      </p:grpSpPr>
      <p:sp>
        <p:nvSpPr>
          <p:cNvPr id="240" name="Google Shape;240;p42"/>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41" name="Google Shape;241;p42"/>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p:txBody>
      </p:sp>
      <p:sp>
        <p:nvSpPr>
          <p:cNvPr id="242" name="Google Shape;242;p42"/>
          <p:cNvSpPr txBox="1"/>
          <p:nvPr>
            <p:ph idx="3" type="body"/>
          </p:nvPr>
        </p:nvSpPr>
        <p:spPr>
          <a:xfrm>
            <a:off x="480425" y="534275"/>
            <a:ext cx="4878300" cy="1917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43" name="Google Shape;243;p4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latin typeface="Barlow"/>
                <a:ea typeface="Barlow"/>
                <a:cs typeface="Barlow"/>
                <a:sym typeface="Barlow"/>
              </a:defRPr>
            </a:lvl1pPr>
            <a:lvl2pPr lvl="1">
              <a:buNone/>
              <a:defRPr sz="1100">
                <a:solidFill>
                  <a:schemeClr val="accent3"/>
                </a:solidFill>
                <a:latin typeface="Barlow"/>
                <a:ea typeface="Barlow"/>
                <a:cs typeface="Barlow"/>
                <a:sym typeface="Barlow"/>
              </a:defRPr>
            </a:lvl2pPr>
            <a:lvl3pPr lvl="2">
              <a:buNone/>
              <a:defRPr sz="1100">
                <a:solidFill>
                  <a:schemeClr val="accent3"/>
                </a:solidFill>
                <a:latin typeface="Barlow"/>
                <a:ea typeface="Barlow"/>
                <a:cs typeface="Barlow"/>
                <a:sym typeface="Barlow"/>
              </a:defRPr>
            </a:lvl3pPr>
            <a:lvl4pPr lvl="3">
              <a:buNone/>
              <a:defRPr sz="1100">
                <a:solidFill>
                  <a:schemeClr val="accent3"/>
                </a:solidFill>
                <a:latin typeface="Barlow"/>
                <a:ea typeface="Barlow"/>
                <a:cs typeface="Barlow"/>
                <a:sym typeface="Barlow"/>
              </a:defRPr>
            </a:lvl4pPr>
            <a:lvl5pPr lvl="4">
              <a:buNone/>
              <a:defRPr sz="1100">
                <a:solidFill>
                  <a:schemeClr val="accent3"/>
                </a:solidFill>
                <a:latin typeface="Barlow"/>
                <a:ea typeface="Barlow"/>
                <a:cs typeface="Barlow"/>
                <a:sym typeface="Barlow"/>
              </a:defRPr>
            </a:lvl5pPr>
            <a:lvl6pPr lvl="5">
              <a:buNone/>
              <a:defRPr sz="1100">
                <a:solidFill>
                  <a:schemeClr val="accent3"/>
                </a:solidFill>
                <a:latin typeface="Barlow"/>
                <a:ea typeface="Barlow"/>
                <a:cs typeface="Barlow"/>
                <a:sym typeface="Barlow"/>
              </a:defRPr>
            </a:lvl6pPr>
            <a:lvl7pPr lvl="6">
              <a:buNone/>
              <a:defRPr sz="1100">
                <a:solidFill>
                  <a:schemeClr val="accent3"/>
                </a:solidFill>
                <a:latin typeface="Barlow"/>
                <a:ea typeface="Barlow"/>
                <a:cs typeface="Barlow"/>
                <a:sym typeface="Barlow"/>
              </a:defRPr>
            </a:lvl7pPr>
            <a:lvl8pPr lvl="7">
              <a:buNone/>
              <a:defRPr sz="1100">
                <a:solidFill>
                  <a:schemeClr val="accent3"/>
                </a:solidFill>
                <a:latin typeface="Barlow"/>
                <a:ea typeface="Barlow"/>
                <a:cs typeface="Barlow"/>
                <a:sym typeface="Barlow"/>
              </a:defRPr>
            </a:lvl8pPr>
            <a:lvl9pPr lvl="8">
              <a:buNone/>
              <a:defRPr sz="1100">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bg>
      <p:bgPr>
        <a:solidFill>
          <a:schemeClr val="dk1"/>
        </a:solidFill>
      </p:bgPr>
    </p:bg>
    <p:spTree>
      <p:nvGrpSpPr>
        <p:cNvPr id="244" name="Shape 244"/>
        <p:cNvGrpSpPr/>
        <p:nvPr/>
      </p:nvGrpSpPr>
      <p:grpSpPr>
        <a:xfrm>
          <a:off x="0" y="0"/>
          <a:ext cx="0" cy="0"/>
          <a:chOff x="0" y="0"/>
          <a:chExt cx="0" cy="0"/>
        </a:xfrm>
      </p:grpSpPr>
      <p:sp>
        <p:nvSpPr>
          <p:cNvPr id="245" name="Google Shape;245;p43"/>
          <p:cNvSpPr txBox="1"/>
          <p:nvPr>
            <p:ph type="title"/>
          </p:nvPr>
        </p:nvSpPr>
        <p:spPr>
          <a:xfrm>
            <a:off x="723861" y="1584738"/>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6" name="Google Shape;246;p43"/>
          <p:cNvSpPr txBox="1"/>
          <p:nvPr>
            <p:ph idx="2" type="title"/>
          </p:nvPr>
        </p:nvSpPr>
        <p:spPr>
          <a:xfrm>
            <a:off x="723861" y="239098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7" name="Google Shape;247;p43"/>
          <p:cNvSpPr txBox="1"/>
          <p:nvPr>
            <p:ph idx="3" type="title"/>
          </p:nvPr>
        </p:nvSpPr>
        <p:spPr>
          <a:xfrm>
            <a:off x="723861" y="315793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8" name="Google Shape;248;p43"/>
          <p:cNvSpPr txBox="1"/>
          <p:nvPr>
            <p:ph idx="4" type="title"/>
          </p:nvPr>
        </p:nvSpPr>
        <p:spPr>
          <a:xfrm>
            <a:off x="723861" y="3954905"/>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9" name="Google Shape;249;p43"/>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50" name="Google Shape;250;p43"/>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251" name="Google Shape;251;p4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bg>
      <p:bgPr>
        <a:solidFill>
          <a:schemeClr val="lt1"/>
        </a:solidFill>
      </p:bgPr>
    </p:bg>
    <p:spTree>
      <p:nvGrpSpPr>
        <p:cNvPr id="252" name="Shape 252"/>
        <p:cNvGrpSpPr/>
        <p:nvPr/>
      </p:nvGrpSpPr>
      <p:grpSpPr>
        <a:xfrm>
          <a:off x="0" y="0"/>
          <a:ext cx="0" cy="0"/>
          <a:chOff x="0" y="0"/>
          <a:chExt cx="0" cy="0"/>
        </a:xfrm>
      </p:grpSpPr>
      <p:sp>
        <p:nvSpPr>
          <p:cNvPr id="253" name="Google Shape;253;p44"/>
          <p:cNvSpPr txBox="1"/>
          <p:nvPr>
            <p:ph type="title"/>
          </p:nvPr>
        </p:nvSpPr>
        <p:spPr>
          <a:xfrm>
            <a:off x="455221" y="1321125"/>
            <a:ext cx="5094600" cy="1749900"/>
          </a:xfrm>
          <a:prstGeom prst="rect">
            <a:avLst/>
          </a:prstGeom>
          <a:noFill/>
        </p:spPr>
        <p:txBody>
          <a:bodyPr anchorCtr="0" anchor="t"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254" name="Google Shape;254;p44"/>
          <p:cNvSpPr txBox="1"/>
          <p:nvPr>
            <p:ph idx="1" type="body"/>
          </p:nvPr>
        </p:nvSpPr>
        <p:spPr>
          <a:xfrm>
            <a:off x="567029" y="4500404"/>
            <a:ext cx="1015800" cy="2661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55" name="Google Shape;255;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256" name="Shape 256"/>
        <p:cNvGrpSpPr/>
        <p:nvPr/>
      </p:nvGrpSpPr>
      <p:grpSpPr>
        <a:xfrm>
          <a:off x="0" y="0"/>
          <a:ext cx="0" cy="0"/>
          <a:chOff x="0" y="0"/>
          <a:chExt cx="0" cy="0"/>
        </a:xfrm>
      </p:grpSpPr>
      <p:sp>
        <p:nvSpPr>
          <p:cNvPr id="257" name="Google Shape;257;p4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258" name="Google Shape;258;p4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259" name="Google Shape;259;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bg>
      <p:bgPr>
        <a:solidFill>
          <a:schemeClr val="dk1"/>
        </a:solidFill>
      </p:bgPr>
    </p:bg>
    <p:spTree>
      <p:nvGrpSpPr>
        <p:cNvPr id="260" name="Shape 260"/>
        <p:cNvGrpSpPr/>
        <p:nvPr/>
      </p:nvGrpSpPr>
      <p:grpSpPr>
        <a:xfrm>
          <a:off x="0" y="0"/>
          <a:ext cx="0" cy="0"/>
          <a:chOff x="0" y="0"/>
          <a:chExt cx="0" cy="0"/>
        </a:xfrm>
      </p:grpSpPr>
      <p:sp>
        <p:nvSpPr>
          <p:cNvPr id="261" name="Google Shape;261;p46"/>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6"/>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63" name="Google Shape;263;p46"/>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23850" lvl="1" marL="914400">
              <a:spcBef>
                <a:spcPts val="0"/>
              </a:spcBef>
              <a:spcAft>
                <a:spcPts val="0"/>
              </a:spcAft>
              <a:buClr>
                <a:schemeClr val="lt1"/>
              </a:buClr>
              <a:buSzPts val="1500"/>
              <a:buChar char="○"/>
              <a:defRPr sz="1500">
                <a:solidFill>
                  <a:schemeClr val="lt1"/>
                </a:solidFill>
              </a:defRPr>
            </a:lvl2pPr>
            <a:lvl3pPr indent="-323850" lvl="2" marL="1371600">
              <a:spcBef>
                <a:spcPts val="0"/>
              </a:spcBef>
              <a:spcAft>
                <a:spcPts val="0"/>
              </a:spcAft>
              <a:buClr>
                <a:schemeClr val="lt1"/>
              </a:buClr>
              <a:buSzPts val="1500"/>
              <a:buChar char="■"/>
              <a:defRPr sz="1500">
                <a:solidFill>
                  <a:schemeClr val="lt1"/>
                </a:solidFill>
              </a:defRPr>
            </a:lvl3pPr>
            <a:lvl4pPr indent="-323850" lvl="3" marL="1828800">
              <a:spcBef>
                <a:spcPts val="0"/>
              </a:spcBef>
              <a:spcAft>
                <a:spcPts val="0"/>
              </a:spcAft>
              <a:buClr>
                <a:schemeClr val="lt1"/>
              </a:buClr>
              <a:buSzPts val="1500"/>
              <a:buChar char="●"/>
              <a:defRPr sz="1500">
                <a:solidFill>
                  <a:schemeClr val="lt1"/>
                </a:solidFill>
              </a:defRPr>
            </a:lvl4pPr>
            <a:lvl5pPr indent="-323850" lvl="4" marL="2286000">
              <a:spcBef>
                <a:spcPts val="0"/>
              </a:spcBef>
              <a:spcAft>
                <a:spcPts val="0"/>
              </a:spcAft>
              <a:buClr>
                <a:schemeClr val="lt1"/>
              </a:buClr>
              <a:buSzPts val="1500"/>
              <a:buChar char="○"/>
              <a:defRPr sz="1500">
                <a:solidFill>
                  <a:schemeClr val="lt1"/>
                </a:solidFill>
              </a:defRPr>
            </a:lvl5pPr>
            <a:lvl6pPr indent="-323850" lvl="5" marL="2743200">
              <a:spcBef>
                <a:spcPts val="0"/>
              </a:spcBef>
              <a:spcAft>
                <a:spcPts val="0"/>
              </a:spcAft>
              <a:buClr>
                <a:schemeClr val="lt1"/>
              </a:buClr>
              <a:buSzPts val="1500"/>
              <a:buChar char="■"/>
              <a:defRPr sz="1500">
                <a:solidFill>
                  <a:schemeClr val="lt1"/>
                </a:solidFill>
              </a:defRPr>
            </a:lvl6pPr>
            <a:lvl7pPr indent="-323850" lvl="6" marL="3200400">
              <a:spcBef>
                <a:spcPts val="0"/>
              </a:spcBef>
              <a:spcAft>
                <a:spcPts val="0"/>
              </a:spcAft>
              <a:buClr>
                <a:schemeClr val="lt1"/>
              </a:buClr>
              <a:buSzPts val="1500"/>
              <a:buChar char="●"/>
              <a:defRPr sz="1500">
                <a:solidFill>
                  <a:schemeClr val="lt1"/>
                </a:solidFill>
              </a:defRPr>
            </a:lvl7pPr>
            <a:lvl8pPr indent="-323850" lvl="7" marL="3657600">
              <a:spcBef>
                <a:spcPts val="0"/>
              </a:spcBef>
              <a:spcAft>
                <a:spcPts val="0"/>
              </a:spcAft>
              <a:buClr>
                <a:schemeClr val="lt1"/>
              </a:buClr>
              <a:buSzPts val="1500"/>
              <a:buChar char="○"/>
              <a:defRPr sz="1500">
                <a:solidFill>
                  <a:schemeClr val="lt1"/>
                </a:solidFill>
              </a:defRPr>
            </a:lvl8pPr>
            <a:lvl9pPr indent="-323850" lvl="8" marL="4114800">
              <a:spcBef>
                <a:spcPts val="0"/>
              </a:spcBef>
              <a:spcAft>
                <a:spcPts val="0"/>
              </a:spcAft>
              <a:buClr>
                <a:schemeClr val="lt1"/>
              </a:buClr>
              <a:buSzPts val="1500"/>
              <a:buChar char="■"/>
              <a:defRPr sz="1500">
                <a:solidFill>
                  <a:schemeClr val="lt1"/>
                </a:solidFill>
              </a:defRPr>
            </a:lvl9pPr>
          </a:lstStyle>
          <a:p/>
        </p:txBody>
      </p:sp>
      <p:sp>
        <p:nvSpPr>
          <p:cNvPr id="264" name="Google Shape;264;p4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dk2"/>
                </a:solidFill>
              </a:defRPr>
            </a:lvl1pPr>
            <a:lvl2pPr lvl="1">
              <a:buNone/>
              <a:defRPr sz="1100">
                <a:solidFill>
                  <a:schemeClr val="dk2"/>
                </a:solidFill>
              </a:defRPr>
            </a:lvl2pPr>
            <a:lvl3pPr lvl="2">
              <a:buNone/>
              <a:defRPr sz="1100">
                <a:solidFill>
                  <a:schemeClr val="dk2"/>
                </a:solidFill>
              </a:defRPr>
            </a:lvl3pPr>
            <a:lvl4pPr lvl="3">
              <a:buNone/>
              <a:defRPr sz="1100">
                <a:solidFill>
                  <a:schemeClr val="dk2"/>
                </a:solidFill>
              </a:defRPr>
            </a:lvl4pPr>
            <a:lvl5pPr lvl="4">
              <a:buNone/>
              <a:defRPr sz="1100">
                <a:solidFill>
                  <a:schemeClr val="dk2"/>
                </a:solidFill>
              </a:defRPr>
            </a:lvl5pPr>
            <a:lvl6pPr lvl="5">
              <a:buNone/>
              <a:defRPr sz="1100">
                <a:solidFill>
                  <a:schemeClr val="dk2"/>
                </a:solidFill>
              </a:defRPr>
            </a:lvl6pPr>
            <a:lvl7pPr lvl="6">
              <a:buNone/>
              <a:defRPr sz="1100">
                <a:solidFill>
                  <a:schemeClr val="dk2"/>
                </a:solidFill>
              </a:defRPr>
            </a:lvl7pPr>
            <a:lvl8pPr lvl="7">
              <a:buNone/>
              <a:defRPr sz="1100">
                <a:solidFill>
                  <a:schemeClr val="dk2"/>
                </a:solidFill>
              </a:defRPr>
            </a:lvl8pPr>
            <a:lvl9pPr lvl="8">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65" name="Google Shape;265;p46"/>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6"/>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t/>
            </a:r>
            <a:endParaRPr sz="11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bg>
      <p:bgPr>
        <a:solidFill>
          <a:schemeClr val="dk1"/>
        </a:solidFill>
      </p:bgPr>
    </p:bg>
    <p:spTree>
      <p:nvGrpSpPr>
        <p:cNvPr id="267" name="Shape 267"/>
        <p:cNvGrpSpPr/>
        <p:nvPr/>
      </p:nvGrpSpPr>
      <p:grpSpPr>
        <a:xfrm>
          <a:off x="0" y="0"/>
          <a:ext cx="0" cy="0"/>
          <a:chOff x="0" y="0"/>
          <a:chExt cx="0" cy="0"/>
        </a:xfrm>
      </p:grpSpPr>
      <p:sp>
        <p:nvSpPr>
          <p:cNvPr id="268" name="Google Shape;268;p47"/>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69" name="Google Shape;269;p47"/>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dk2"/>
              </a:solidFill>
            </a:endParaRPr>
          </a:p>
        </p:txBody>
      </p:sp>
      <p:sp>
        <p:nvSpPr>
          <p:cNvPr id="270" name="Google Shape;270;p47"/>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lt1"/>
              </a:solidFill>
            </a:endParaRPr>
          </a:p>
        </p:txBody>
      </p:sp>
      <p:sp>
        <p:nvSpPr>
          <p:cNvPr id="271" name="Google Shape;271;p47"/>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accent5"/>
              </a:solidFill>
            </a:endParaRPr>
          </a:p>
        </p:txBody>
      </p:sp>
      <p:sp>
        <p:nvSpPr>
          <p:cNvPr id="272" name="Google Shape;272;p47"/>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73" name="Google Shape;273;p47"/>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74" name="Google Shape;274;p4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dk2"/>
                </a:solidFill>
              </a:defRPr>
            </a:lvl1pPr>
            <a:lvl2pPr lvl="1">
              <a:buNone/>
              <a:defRPr sz="1100">
                <a:solidFill>
                  <a:schemeClr val="dk2"/>
                </a:solidFill>
              </a:defRPr>
            </a:lvl2pPr>
            <a:lvl3pPr lvl="2">
              <a:buNone/>
              <a:defRPr sz="1100">
                <a:solidFill>
                  <a:schemeClr val="dk2"/>
                </a:solidFill>
              </a:defRPr>
            </a:lvl3pPr>
            <a:lvl4pPr lvl="3">
              <a:buNone/>
              <a:defRPr sz="1100">
                <a:solidFill>
                  <a:schemeClr val="dk2"/>
                </a:solidFill>
              </a:defRPr>
            </a:lvl4pPr>
            <a:lvl5pPr lvl="4">
              <a:buNone/>
              <a:defRPr sz="1100">
                <a:solidFill>
                  <a:schemeClr val="dk2"/>
                </a:solidFill>
              </a:defRPr>
            </a:lvl5pPr>
            <a:lvl6pPr lvl="5">
              <a:buNone/>
              <a:defRPr sz="1100">
                <a:solidFill>
                  <a:schemeClr val="dk2"/>
                </a:solidFill>
              </a:defRPr>
            </a:lvl6pPr>
            <a:lvl7pPr lvl="6">
              <a:buNone/>
              <a:defRPr sz="1100">
                <a:solidFill>
                  <a:schemeClr val="dk2"/>
                </a:solidFill>
              </a:defRPr>
            </a:lvl7pPr>
            <a:lvl8pPr lvl="7">
              <a:buNone/>
              <a:defRPr sz="1100">
                <a:solidFill>
                  <a:schemeClr val="dk2"/>
                </a:solidFill>
              </a:defRPr>
            </a:lvl8pPr>
            <a:lvl9pPr lvl="8">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275" name="Shape 275"/>
        <p:cNvGrpSpPr/>
        <p:nvPr/>
      </p:nvGrpSpPr>
      <p:grpSpPr>
        <a:xfrm>
          <a:off x="0" y="0"/>
          <a:ext cx="0" cy="0"/>
          <a:chOff x="0" y="0"/>
          <a:chExt cx="0" cy="0"/>
        </a:xfrm>
      </p:grpSpPr>
      <p:sp>
        <p:nvSpPr>
          <p:cNvPr id="276" name="Google Shape;276;p48"/>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77" name="Google Shape;277;p48"/>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278" name="Google Shape;27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bg>
      <p:bgPr>
        <a:solidFill>
          <a:schemeClr val="dk1"/>
        </a:solidFill>
      </p:bgPr>
    </p:bg>
    <p:spTree>
      <p:nvGrpSpPr>
        <p:cNvPr id="279" name="Shape 279"/>
        <p:cNvGrpSpPr/>
        <p:nvPr/>
      </p:nvGrpSpPr>
      <p:grpSpPr>
        <a:xfrm>
          <a:off x="0" y="0"/>
          <a:ext cx="0" cy="0"/>
          <a:chOff x="0" y="0"/>
          <a:chExt cx="0" cy="0"/>
        </a:xfrm>
      </p:grpSpPr>
      <p:sp>
        <p:nvSpPr>
          <p:cNvPr id="280" name="Google Shape;280;p49"/>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9"/>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82" name="Google Shape;282;p49"/>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406400" lvl="2" marL="1371600">
              <a:spcBef>
                <a:spcPts val="0"/>
              </a:spcBef>
              <a:spcAft>
                <a:spcPts val="0"/>
              </a:spcAft>
              <a:buClr>
                <a:schemeClr val="lt1"/>
              </a:buClr>
              <a:buSzPts val="2800"/>
              <a:buChar char="■"/>
              <a:defRPr sz="2800">
                <a:solidFill>
                  <a:schemeClr val="lt1"/>
                </a:solidFill>
              </a:defRPr>
            </a:lvl3pPr>
            <a:lvl4pPr indent="-406400" lvl="3" marL="1828800">
              <a:spcBef>
                <a:spcPts val="0"/>
              </a:spcBef>
              <a:spcAft>
                <a:spcPts val="0"/>
              </a:spcAft>
              <a:buClr>
                <a:schemeClr val="lt1"/>
              </a:buClr>
              <a:buSzPts val="2800"/>
              <a:buChar char="●"/>
              <a:defRPr sz="2800">
                <a:solidFill>
                  <a:schemeClr val="lt1"/>
                </a:solidFill>
              </a:defRPr>
            </a:lvl4pPr>
            <a:lvl5pPr indent="-406400" lvl="4" marL="2286000">
              <a:spcBef>
                <a:spcPts val="0"/>
              </a:spcBef>
              <a:spcAft>
                <a:spcPts val="0"/>
              </a:spcAft>
              <a:buClr>
                <a:schemeClr val="lt1"/>
              </a:buClr>
              <a:buSzPts val="2800"/>
              <a:buChar char="○"/>
              <a:defRPr sz="2800">
                <a:solidFill>
                  <a:schemeClr val="lt1"/>
                </a:solidFill>
              </a:defRPr>
            </a:lvl5pPr>
            <a:lvl6pPr indent="-406400" lvl="5" marL="2743200">
              <a:spcBef>
                <a:spcPts val="0"/>
              </a:spcBef>
              <a:spcAft>
                <a:spcPts val="0"/>
              </a:spcAft>
              <a:buClr>
                <a:schemeClr val="lt1"/>
              </a:buClr>
              <a:buSzPts val="2800"/>
              <a:buChar char="■"/>
              <a:defRPr sz="2800">
                <a:solidFill>
                  <a:schemeClr val="lt1"/>
                </a:solidFill>
              </a:defRPr>
            </a:lvl6pPr>
            <a:lvl7pPr indent="-406400" lvl="6" marL="3200400">
              <a:spcBef>
                <a:spcPts val="0"/>
              </a:spcBef>
              <a:spcAft>
                <a:spcPts val="0"/>
              </a:spcAft>
              <a:buClr>
                <a:schemeClr val="lt1"/>
              </a:buClr>
              <a:buSzPts val="2800"/>
              <a:buChar char="●"/>
              <a:defRPr sz="2800">
                <a:solidFill>
                  <a:schemeClr val="lt1"/>
                </a:solidFill>
              </a:defRPr>
            </a:lvl7pPr>
            <a:lvl8pPr indent="-406400" lvl="7" marL="3657600">
              <a:spcBef>
                <a:spcPts val="0"/>
              </a:spcBef>
              <a:spcAft>
                <a:spcPts val="0"/>
              </a:spcAft>
              <a:buClr>
                <a:schemeClr val="lt1"/>
              </a:buClr>
              <a:buSzPts val="2800"/>
              <a:buChar char="○"/>
              <a:defRPr sz="2800">
                <a:solidFill>
                  <a:schemeClr val="lt1"/>
                </a:solidFill>
              </a:defRPr>
            </a:lvl8pPr>
            <a:lvl9pPr indent="-406400" lvl="8" marL="4114800">
              <a:spcBef>
                <a:spcPts val="0"/>
              </a:spcBef>
              <a:spcAft>
                <a:spcPts val="0"/>
              </a:spcAft>
              <a:buClr>
                <a:schemeClr val="lt1"/>
              </a:buClr>
              <a:buSzPts val="2800"/>
              <a:buChar char="■"/>
              <a:defRPr sz="2800">
                <a:solidFill>
                  <a:schemeClr val="lt1"/>
                </a:solidFill>
              </a:defRPr>
            </a:lvl9pPr>
          </a:lstStyle>
          <a:p/>
        </p:txBody>
      </p:sp>
      <p:sp>
        <p:nvSpPr>
          <p:cNvPr id="283" name="Google Shape;283;p4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284" name="Shape 284"/>
        <p:cNvGrpSpPr/>
        <p:nvPr/>
      </p:nvGrpSpPr>
      <p:grpSpPr>
        <a:xfrm>
          <a:off x="0" y="0"/>
          <a:ext cx="0" cy="0"/>
          <a:chOff x="0" y="0"/>
          <a:chExt cx="0" cy="0"/>
        </a:xfrm>
      </p:grpSpPr>
      <p:sp>
        <p:nvSpPr>
          <p:cNvPr id="285" name="Google Shape;285;p50"/>
          <p:cNvSpPr/>
          <p:nvPr>
            <p:ph idx="2" type="pic"/>
          </p:nvPr>
        </p:nvSpPr>
        <p:spPr>
          <a:xfrm>
            <a:off x="0" y="0"/>
            <a:ext cx="9144000" cy="5143500"/>
          </a:xfrm>
          <a:prstGeom prst="rect">
            <a:avLst/>
          </a:prstGeom>
          <a:noFill/>
          <a:ln>
            <a:noFill/>
          </a:ln>
        </p:spPr>
      </p:sp>
      <p:sp>
        <p:nvSpPr>
          <p:cNvPr id="286" name="Google Shape;286;p50"/>
          <p:cNvSpPr txBox="1"/>
          <p:nvPr>
            <p:ph idx="1" type="body"/>
          </p:nvPr>
        </p:nvSpPr>
        <p:spPr>
          <a:xfrm>
            <a:off x="4655675" y="956675"/>
            <a:ext cx="3965400" cy="775200"/>
          </a:xfrm>
          <a:prstGeom prst="rect">
            <a:avLst/>
          </a:prstGeom>
          <a:solidFill>
            <a:schemeClr val="lt1"/>
          </a:solidFill>
        </p:spPr>
        <p:txBody>
          <a:bodyPr anchorCtr="0" anchor="t" bIns="274300" lIns="274300" spcFirstLastPara="1" rIns="274300" wrap="square" tIns="0">
            <a:noAutofit/>
          </a:bodyPr>
          <a:lstStyle>
            <a:lvl1pPr indent="-298450" lvl="0" marL="457200">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287" name="Google Shape;287;p50"/>
          <p:cNvSpPr txBox="1"/>
          <p:nvPr>
            <p:ph idx="3" type="subTitle"/>
          </p:nvPr>
        </p:nvSpPr>
        <p:spPr>
          <a:xfrm>
            <a:off x="4655675" y="522900"/>
            <a:ext cx="3965400" cy="442800"/>
          </a:xfrm>
          <a:prstGeom prst="rect">
            <a:avLst/>
          </a:prstGeom>
          <a:solidFill>
            <a:schemeClr val="lt1"/>
          </a:solidFill>
        </p:spPr>
        <p:txBody>
          <a:bodyPr anchorCtr="0" anchor="b" bIns="0" lIns="274300" spcFirstLastPara="1" rIns="274300" wrap="square" tIns="27430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88" name="Google Shape;288;p50"/>
          <p:cNvSpPr txBox="1"/>
          <p:nvPr>
            <p:ph idx="4" type="body"/>
          </p:nvPr>
        </p:nvSpPr>
        <p:spPr>
          <a:xfrm>
            <a:off x="524350" y="4144800"/>
            <a:ext cx="1558800" cy="475800"/>
          </a:xfrm>
          <a:prstGeom prst="rect">
            <a:avLst/>
          </a:prstGeom>
          <a:solidFill>
            <a:schemeClr val="lt1"/>
          </a:solidFill>
        </p:spPr>
        <p:txBody>
          <a:bodyPr anchorCtr="0" anchor="t" bIns="137150" lIns="137150" spcFirstLastPara="1" rIns="137150" wrap="square" tIns="137150">
            <a:noAutofit/>
          </a:bodyPr>
          <a:lstStyle>
            <a:lvl1pPr indent="-273050" lvl="0" marL="457200">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289" name="Google Shape;28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bg>
      <p:bgPr>
        <a:solidFill>
          <a:schemeClr val="lt2"/>
        </a:solidFill>
      </p:bgPr>
    </p:bg>
    <p:spTree>
      <p:nvGrpSpPr>
        <p:cNvPr id="290" name="Shape 290"/>
        <p:cNvGrpSpPr/>
        <p:nvPr/>
      </p:nvGrpSpPr>
      <p:grpSpPr>
        <a:xfrm>
          <a:off x="0" y="0"/>
          <a:ext cx="0" cy="0"/>
          <a:chOff x="0" y="0"/>
          <a:chExt cx="0" cy="0"/>
        </a:xfrm>
      </p:grpSpPr>
      <p:sp>
        <p:nvSpPr>
          <p:cNvPr id="291" name="Google Shape;291;p51"/>
          <p:cNvSpPr/>
          <p:nvPr>
            <p:ph idx="2" type="pic"/>
          </p:nvPr>
        </p:nvSpPr>
        <p:spPr>
          <a:xfrm>
            <a:off x="5485725" y="523025"/>
            <a:ext cx="3135300" cy="4097700"/>
          </a:xfrm>
          <a:prstGeom prst="roundRect">
            <a:avLst>
              <a:gd fmla="val 16667" name="adj"/>
            </a:avLst>
          </a:prstGeom>
          <a:noFill/>
          <a:ln>
            <a:noFill/>
          </a:ln>
        </p:spPr>
      </p:sp>
      <p:sp>
        <p:nvSpPr>
          <p:cNvPr id="292" name="Google Shape;292;p51"/>
          <p:cNvSpPr txBox="1"/>
          <p:nvPr>
            <p:ph type="title"/>
          </p:nvPr>
        </p:nvSpPr>
        <p:spPr>
          <a:xfrm>
            <a:off x="591441" y="391675"/>
            <a:ext cx="4397400" cy="31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93" name="Google Shape;293;p51"/>
          <p:cNvSpPr txBox="1"/>
          <p:nvPr>
            <p:ph idx="1" type="body"/>
          </p:nvPr>
        </p:nvSpPr>
        <p:spPr>
          <a:xfrm>
            <a:off x="638750" y="4413181"/>
            <a:ext cx="5537100" cy="3105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294" name="Google Shape;294;p5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bg>
      <p:bgPr>
        <a:solidFill>
          <a:schemeClr val="dk1"/>
        </a:solidFill>
      </p:bgPr>
    </p:bg>
    <p:spTree>
      <p:nvGrpSpPr>
        <p:cNvPr id="295" name="Shape 295"/>
        <p:cNvGrpSpPr/>
        <p:nvPr/>
      </p:nvGrpSpPr>
      <p:grpSpPr>
        <a:xfrm>
          <a:off x="0" y="0"/>
          <a:ext cx="0" cy="0"/>
          <a:chOff x="0" y="0"/>
          <a:chExt cx="0" cy="0"/>
        </a:xfrm>
      </p:grpSpPr>
      <p:sp>
        <p:nvSpPr>
          <p:cNvPr id="296" name="Google Shape;296;p52"/>
          <p:cNvSpPr txBox="1"/>
          <p:nvPr>
            <p:ph idx="1" type="body"/>
          </p:nvPr>
        </p:nvSpPr>
        <p:spPr>
          <a:xfrm>
            <a:off x="5481425"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7" name="Google Shape;297;p52"/>
          <p:cNvSpPr txBox="1"/>
          <p:nvPr>
            <p:ph idx="2" type="body"/>
          </p:nvPr>
        </p:nvSpPr>
        <p:spPr>
          <a:xfrm>
            <a:off x="3918400" y="27157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8" name="Google Shape;298;p52"/>
          <p:cNvSpPr txBox="1"/>
          <p:nvPr>
            <p:ph idx="3" type="body"/>
          </p:nvPr>
        </p:nvSpPr>
        <p:spPr>
          <a:xfrm>
            <a:off x="2349550"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9" name="Google Shape;299;p52"/>
          <p:cNvSpPr txBox="1"/>
          <p:nvPr>
            <p:ph idx="4"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00" name="Google Shape;300;p52"/>
          <p:cNvSpPr txBox="1"/>
          <p:nvPr>
            <p:ph idx="5"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1" name="Google Shape;301;p52"/>
          <p:cNvSpPr txBox="1"/>
          <p:nvPr>
            <p:ph idx="6" type="body"/>
          </p:nvPr>
        </p:nvSpPr>
        <p:spPr>
          <a:xfrm>
            <a:off x="70444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02" name="Google Shape;302;p52"/>
          <p:cNvCxnSpPr/>
          <p:nvPr/>
        </p:nvCxnSpPr>
        <p:spPr>
          <a:xfrm rot="10800000">
            <a:off x="827250" y="1481375"/>
            <a:ext cx="7489500" cy="0"/>
          </a:xfrm>
          <a:prstGeom prst="straightConnector1">
            <a:avLst/>
          </a:prstGeom>
          <a:noFill/>
          <a:ln cap="flat" cmpd="sng" w="19050">
            <a:solidFill>
              <a:schemeClr val="accent1"/>
            </a:solidFill>
            <a:prstDash val="solid"/>
            <a:round/>
            <a:headEnd len="med" w="med" type="none"/>
            <a:tailEnd len="med" w="med" type="none"/>
          </a:ln>
        </p:spPr>
      </p:cxnSp>
      <p:sp>
        <p:nvSpPr>
          <p:cNvPr id="303" name="Google Shape;303;p52"/>
          <p:cNvSpPr/>
          <p:nvPr>
            <p:ph idx="7" type="pic"/>
          </p:nvPr>
        </p:nvSpPr>
        <p:spPr>
          <a:xfrm>
            <a:off x="7049625" y="523025"/>
            <a:ext cx="1305900" cy="1918500"/>
          </a:xfrm>
          <a:prstGeom prst="roundRect">
            <a:avLst>
              <a:gd fmla="val 16667" name="adj"/>
            </a:avLst>
          </a:prstGeom>
          <a:noFill/>
          <a:ln>
            <a:noFill/>
          </a:ln>
        </p:spPr>
      </p:sp>
      <p:sp>
        <p:nvSpPr>
          <p:cNvPr id="304" name="Google Shape;304;p52"/>
          <p:cNvSpPr/>
          <p:nvPr>
            <p:ph idx="8" type="pic"/>
          </p:nvPr>
        </p:nvSpPr>
        <p:spPr>
          <a:xfrm>
            <a:off x="784775" y="522100"/>
            <a:ext cx="1305900" cy="1918500"/>
          </a:xfrm>
          <a:prstGeom prst="roundRect">
            <a:avLst>
              <a:gd fmla="val 16667" name="adj"/>
            </a:avLst>
          </a:prstGeom>
          <a:noFill/>
          <a:ln>
            <a:noFill/>
          </a:ln>
        </p:spPr>
      </p:sp>
      <p:sp>
        <p:nvSpPr>
          <p:cNvPr id="305" name="Google Shape;305;p52"/>
          <p:cNvSpPr/>
          <p:nvPr>
            <p:ph idx="9" type="pic"/>
          </p:nvPr>
        </p:nvSpPr>
        <p:spPr>
          <a:xfrm>
            <a:off x="2343950" y="523500"/>
            <a:ext cx="1305900" cy="1918500"/>
          </a:xfrm>
          <a:prstGeom prst="roundRect">
            <a:avLst>
              <a:gd fmla="val 16667" name="adj"/>
            </a:avLst>
          </a:prstGeom>
          <a:noFill/>
          <a:ln>
            <a:noFill/>
          </a:ln>
        </p:spPr>
      </p:sp>
      <p:sp>
        <p:nvSpPr>
          <p:cNvPr id="306" name="Google Shape;306;p52"/>
          <p:cNvSpPr/>
          <p:nvPr>
            <p:ph idx="13" type="pic"/>
          </p:nvPr>
        </p:nvSpPr>
        <p:spPr>
          <a:xfrm>
            <a:off x="3915213" y="523500"/>
            <a:ext cx="1305900" cy="1918500"/>
          </a:xfrm>
          <a:prstGeom prst="roundRect">
            <a:avLst>
              <a:gd fmla="val 16667" name="adj"/>
            </a:avLst>
          </a:prstGeom>
          <a:noFill/>
          <a:ln>
            <a:noFill/>
          </a:ln>
        </p:spPr>
      </p:sp>
      <p:sp>
        <p:nvSpPr>
          <p:cNvPr id="307" name="Google Shape;307;p52"/>
          <p:cNvSpPr/>
          <p:nvPr>
            <p:ph idx="14" type="pic"/>
          </p:nvPr>
        </p:nvSpPr>
        <p:spPr>
          <a:xfrm>
            <a:off x="5490975" y="523500"/>
            <a:ext cx="1305900" cy="1918500"/>
          </a:xfrm>
          <a:prstGeom prst="roundRect">
            <a:avLst>
              <a:gd fmla="val 16667" name="adj"/>
            </a:avLst>
          </a:prstGeom>
          <a:noFill/>
          <a:ln>
            <a:noFill/>
          </a:ln>
        </p:spPr>
      </p:sp>
      <p:sp>
        <p:nvSpPr>
          <p:cNvPr id="308" name="Google Shape;308;p52"/>
          <p:cNvSpPr txBox="1"/>
          <p:nvPr>
            <p:ph idx="15"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09" name="Google Shape;309;p52"/>
          <p:cNvSpPr txBox="1"/>
          <p:nvPr>
            <p:ph idx="16"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310" name="Google Shape;310;p52"/>
          <p:cNvSpPr txBox="1"/>
          <p:nvPr>
            <p:ph idx="17"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1" name="Google Shape;311;p52"/>
          <p:cNvSpPr txBox="1"/>
          <p:nvPr>
            <p:ph idx="18" type="body"/>
          </p:nvPr>
        </p:nvSpPr>
        <p:spPr>
          <a:xfrm>
            <a:off x="391548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2" name="Google Shape;312;p52"/>
          <p:cNvSpPr txBox="1"/>
          <p:nvPr>
            <p:ph idx="19" type="body"/>
          </p:nvPr>
        </p:nvSpPr>
        <p:spPr>
          <a:xfrm>
            <a:off x="5479963"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3" name="Google Shape;313;p52"/>
          <p:cNvSpPr txBox="1"/>
          <p:nvPr>
            <p:ph idx="20" type="body"/>
          </p:nvPr>
        </p:nvSpPr>
        <p:spPr>
          <a:xfrm>
            <a:off x="704733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4" name="Google Shape;314;p5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bg>
      <p:bgPr>
        <a:solidFill>
          <a:schemeClr val="dk1"/>
        </a:solidFill>
      </p:bgPr>
    </p:bg>
    <p:spTree>
      <p:nvGrpSpPr>
        <p:cNvPr id="315" name="Shape 315"/>
        <p:cNvGrpSpPr/>
        <p:nvPr/>
      </p:nvGrpSpPr>
      <p:grpSpPr>
        <a:xfrm>
          <a:off x="0" y="0"/>
          <a:ext cx="0" cy="0"/>
          <a:chOff x="0" y="0"/>
          <a:chExt cx="0" cy="0"/>
        </a:xfrm>
      </p:grpSpPr>
      <p:sp>
        <p:nvSpPr>
          <p:cNvPr id="316" name="Google Shape;316;p53"/>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17" name="Google Shape;317;p53"/>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318" name="Google Shape;318;p5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319" name="Shape 319"/>
        <p:cNvGrpSpPr/>
        <p:nvPr/>
      </p:nvGrpSpPr>
      <p:grpSpPr>
        <a:xfrm>
          <a:off x="0" y="0"/>
          <a:ext cx="0" cy="0"/>
          <a:chOff x="0" y="0"/>
          <a:chExt cx="0" cy="0"/>
        </a:xfrm>
      </p:grpSpPr>
      <p:sp>
        <p:nvSpPr>
          <p:cNvPr id="320" name="Google Shape;320;p54"/>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321" name="Google Shape;321;p54"/>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322" name="Google Shape;322;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bg>
      <p:bgPr>
        <a:solidFill>
          <a:schemeClr val="dk1"/>
        </a:solidFill>
      </p:bgPr>
    </p:bg>
    <p:spTree>
      <p:nvGrpSpPr>
        <p:cNvPr id="323" name="Shape 323"/>
        <p:cNvGrpSpPr/>
        <p:nvPr/>
      </p:nvGrpSpPr>
      <p:grpSpPr>
        <a:xfrm>
          <a:off x="0" y="0"/>
          <a:ext cx="0" cy="0"/>
          <a:chOff x="0" y="0"/>
          <a:chExt cx="0" cy="0"/>
        </a:xfrm>
      </p:grpSpPr>
      <p:sp>
        <p:nvSpPr>
          <p:cNvPr id="324" name="Google Shape;324;p55"/>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25" name="Google Shape;325;p55"/>
          <p:cNvSpPr txBox="1"/>
          <p:nvPr>
            <p:ph idx="1" type="body"/>
          </p:nvPr>
        </p:nvSpPr>
        <p:spPr>
          <a:xfrm>
            <a:off x="3918400"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26" name="Google Shape;326;p55"/>
          <p:cNvSpPr txBox="1"/>
          <p:nvPr>
            <p:ph idx="2" type="body"/>
          </p:nvPr>
        </p:nvSpPr>
        <p:spPr>
          <a:xfrm>
            <a:off x="3918400"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7" name="Google Shape;327;p55"/>
          <p:cNvSpPr txBox="1"/>
          <p:nvPr>
            <p:ph idx="3" type="body"/>
          </p:nvPr>
        </p:nvSpPr>
        <p:spPr>
          <a:xfrm>
            <a:off x="7044450" y="36805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28" name="Google Shape;328;p55"/>
          <p:cNvSpPr txBox="1"/>
          <p:nvPr>
            <p:ph idx="4" type="body"/>
          </p:nvPr>
        </p:nvSpPr>
        <p:spPr>
          <a:xfrm>
            <a:off x="7044450" y="37806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9" name="Google Shape;329;p55"/>
          <p:cNvSpPr/>
          <p:nvPr>
            <p:ph idx="5" type="pic"/>
          </p:nvPr>
        </p:nvSpPr>
        <p:spPr>
          <a:xfrm>
            <a:off x="7049625" y="1588125"/>
            <a:ext cx="1305900" cy="1918500"/>
          </a:xfrm>
          <a:prstGeom prst="roundRect">
            <a:avLst>
              <a:gd fmla="val 16667" name="adj"/>
            </a:avLst>
          </a:prstGeom>
          <a:noFill/>
          <a:ln>
            <a:noFill/>
          </a:ln>
        </p:spPr>
      </p:sp>
      <p:sp>
        <p:nvSpPr>
          <p:cNvPr id="330" name="Google Shape;330;p55"/>
          <p:cNvSpPr/>
          <p:nvPr>
            <p:ph idx="6" type="pic"/>
          </p:nvPr>
        </p:nvSpPr>
        <p:spPr>
          <a:xfrm>
            <a:off x="3915213" y="1588600"/>
            <a:ext cx="1305900" cy="1918500"/>
          </a:xfrm>
          <a:prstGeom prst="roundRect">
            <a:avLst>
              <a:gd fmla="val 16667" name="adj"/>
            </a:avLst>
          </a:prstGeom>
          <a:noFill/>
          <a:ln>
            <a:noFill/>
          </a:ln>
        </p:spPr>
      </p:sp>
      <p:sp>
        <p:nvSpPr>
          <p:cNvPr id="331" name="Google Shape;331;p55"/>
          <p:cNvSpPr/>
          <p:nvPr>
            <p:ph idx="7" type="pic"/>
          </p:nvPr>
        </p:nvSpPr>
        <p:spPr>
          <a:xfrm>
            <a:off x="5490975" y="1588600"/>
            <a:ext cx="1305900" cy="1918500"/>
          </a:xfrm>
          <a:prstGeom prst="roundRect">
            <a:avLst>
              <a:gd fmla="val 16667" name="adj"/>
            </a:avLst>
          </a:prstGeom>
          <a:noFill/>
          <a:ln>
            <a:noFill/>
          </a:ln>
        </p:spPr>
      </p:sp>
      <p:sp>
        <p:nvSpPr>
          <p:cNvPr id="332" name="Google Shape;332;p55"/>
          <p:cNvSpPr txBox="1"/>
          <p:nvPr>
            <p:ph idx="8" type="subTitle"/>
          </p:nvPr>
        </p:nvSpPr>
        <p:spPr>
          <a:xfrm>
            <a:off x="3918800"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3" name="Google Shape;333;p55"/>
          <p:cNvSpPr txBox="1"/>
          <p:nvPr>
            <p:ph idx="9" type="subTitle"/>
          </p:nvPr>
        </p:nvSpPr>
        <p:spPr>
          <a:xfrm>
            <a:off x="5484775"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4" name="Google Shape;334;p55"/>
          <p:cNvSpPr txBox="1"/>
          <p:nvPr>
            <p:ph idx="13" type="subTitle"/>
          </p:nvPr>
        </p:nvSpPr>
        <p:spPr>
          <a:xfrm>
            <a:off x="7050750" y="10327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5" name="Google Shape;335;p55"/>
          <p:cNvSpPr txBox="1"/>
          <p:nvPr>
            <p:ph idx="14" type="body"/>
          </p:nvPr>
        </p:nvSpPr>
        <p:spPr>
          <a:xfrm>
            <a:off x="507400" y="1828050"/>
            <a:ext cx="2136300" cy="29733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2"/>
              </a:buClr>
              <a:buSzPts val="2800"/>
              <a:buChar char="●"/>
              <a:defRPr sz="2800">
                <a:solidFill>
                  <a:schemeClr val="accent2"/>
                </a:solidFill>
              </a:defRPr>
            </a:lvl1pPr>
            <a:lvl2pPr indent="-406400" lvl="1" marL="914400">
              <a:spcBef>
                <a:spcPts val="0"/>
              </a:spcBef>
              <a:spcAft>
                <a:spcPts val="0"/>
              </a:spcAft>
              <a:buClr>
                <a:schemeClr val="accent2"/>
              </a:buClr>
              <a:buSzPts val="2800"/>
              <a:buChar char="○"/>
              <a:defRPr sz="2800">
                <a:solidFill>
                  <a:schemeClr val="accent2"/>
                </a:solidFill>
              </a:defRPr>
            </a:lvl2pPr>
            <a:lvl3pPr indent="-406400" lvl="2" marL="1371600">
              <a:spcBef>
                <a:spcPts val="0"/>
              </a:spcBef>
              <a:spcAft>
                <a:spcPts val="0"/>
              </a:spcAft>
              <a:buClr>
                <a:schemeClr val="accent2"/>
              </a:buClr>
              <a:buSzPts val="2800"/>
              <a:buChar char="■"/>
              <a:defRPr sz="2800">
                <a:solidFill>
                  <a:schemeClr val="accent2"/>
                </a:solidFill>
              </a:defRPr>
            </a:lvl3pPr>
            <a:lvl4pPr indent="-406400" lvl="3" marL="1828800">
              <a:spcBef>
                <a:spcPts val="0"/>
              </a:spcBef>
              <a:spcAft>
                <a:spcPts val="0"/>
              </a:spcAft>
              <a:buClr>
                <a:schemeClr val="accent2"/>
              </a:buClr>
              <a:buSzPts val="2800"/>
              <a:buChar char="●"/>
              <a:defRPr sz="2800">
                <a:solidFill>
                  <a:schemeClr val="accent2"/>
                </a:solidFill>
              </a:defRPr>
            </a:lvl4pPr>
            <a:lvl5pPr indent="-406400" lvl="4" marL="2286000">
              <a:spcBef>
                <a:spcPts val="0"/>
              </a:spcBef>
              <a:spcAft>
                <a:spcPts val="0"/>
              </a:spcAft>
              <a:buClr>
                <a:schemeClr val="accent2"/>
              </a:buClr>
              <a:buSzPts val="2800"/>
              <a:buChar char="○"/>
              <a:defRPr sz="2800">
                <a:solidFill>
                  <a:schemeClr val="accent2"/>
                </a:solidFill>
              </a:defRPr>
            </a:lvl5pPr>
            <a:lvl6pPr indent="-406400" lvl="5" marL="2743200">
              <a:spcBef>
                <a:spcPts val="0"/>
              </a:spcBef>
              <a:spcAft>
                <a:spcPts val="0"/>
              </a:spcAft>
              <a:buClr>
                <a:schemeClr val="accent2"/>
              </a:buClr>
              <a:buSzPts val="2800"/>
              <a:buChar char="■"/>
              <a:defRPr sz="2800">
                <a:solidFill>
                  <a:schemeClr val="accent2"/>
                </a:solidFill>
              </a:defRPr>
            </a:lvl6pPr>
            <a:lvl7pPr indent="-406400" lvl="6" marL="3200400">
              <a:spcBef>
                <a:spcPts val="0"/>
              </a:spcBef>
              <a:spcAft>
                <a:spcPts val="0"/>
              </a:spcAft>
              <a:buClr>
                <a:schemeClr val="accent2"/>
              </a:buClr>
              <a:buSzPts val="2800"/>
              <a:buChar char="●"/>
              <a:defRPr sz="2800">
                <a:solidFill>
                  <a:schemeClr val="accent2"/>
                </a:solidFill>
              </a:defRPr>
            </a:lvl7pPr>
            <a:lvl8pPr indent="-406400" lvl="7" marL="3657600">
              <a:spcBef>
                <a:spcPts val="0"/>
              </a:spcBef>
              <a:spcAft>
                <a:spcPts val="0"/>
              </a:spcAft>
              <a:buClr>
                <a:schemeClr val="accent2"/>
              </a:buClr>
              <a:buSzPts val="2800"/>
              <a:buChar char="○"/>
              <a:defRPr sz="2800">
                <a:solidFill>
                  <a:schemeClr val="accent2"/>
                </a:solidFill>
              </a:defRPr>
            </a:lvl8pPr>
            <a:lvl9pPr indent="-406400" lvl="8" marL="4114800">
              <a:spcBef>
                <a:spcPts val="0"/>
              </a:spcBef>
              <a:spcAft>
                <a:spcPts val="0"/>
              </a:spcAft>
              <a:buClr>
                <a:schemeClr val="accent2"/>
              </a:buClr>
              <a:buSzPts val="2800"/>
              <a:buChar char="■"/>
              <a:defRPr sz="2800">
                <a:solidFill>
                  <a:schemeClr val="accent2"/>
                </a:solidFill>
              </a:defRPr>
            </a:lvl9pPr>
          </a:lstStyle>
          <a:p/>
        </p:txBody>
      </p:sp>
      <p:sp>
        <p:nvSpPr>
          <p:cNvPr id="336" name="Google Shape;336;p55"/>
          <p:cNvSpPr txBox="1"/>
          <p:nvPr>
            <p:ph idx="15" type="body"/>
          </p:nvPr>
        </p:nvSpPr>
        <p:spPr>
          <a:xfrm>
            <a:off x="5481425"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37" name="Google Shape;337;p55"/>
          <p:cNvSpPr txBox="1"/>
          <p:nvPr>
            <p:ph idx="16" type="body"/>
          </p:nvPr>
        </p:nvSpPr>
        <p:spPr>
          <a:xfrm>
            <a:off x="5481425"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38" name="Google Shape;338;p5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bg>
      <p:bgPr>
        <a:solidFill>
          <a:schemeClr val="accent6"/>
        </a:solidFill>
      </p:bgPr>
    </p:bg>
    <p:spTree>
      <p:nvGrpSpPr>
        <p:cNvPr id="339" name="Shape 339"/>
        <p:cNvGrpSpPr/>
        <p:nvPr/>
      </p:nvGrpSpPr>
      <p:grpSpPr>
        <a:xfrm>
          <a:off x="0" y="0"/>
          <a:ext cx="0" cy="0"/>
          <a:chOff x="0" y="0"/>
          <a:chExt cx="0" cy="0"/>
        </a:xfrm>
      </p:grpSpPr>
      <p:sp>
        <p:nvSpPr>
          <p:cNvPr id="340" name="Google Shape;340;p56"/>
          <p:cNvSpPr txBox="1"/>
          <p:nvPr>
            <p:ph idx="1"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41" name="Google Shape;341;p56"/>
          <p:cNvSpPr txBox="1"/>
          <p:nvPr>
            <p:ph idx="2"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42" name="Google Shape;342;p56"/>
          <p:cNvCxnSpPr/>
          <p:nvPr/>
        </p:nvCxnSpPr>
        <p:spPr>
          <a:xfrm rot="10800000">
            <a:off x="827250" y="1481375"/>
            <a:ext cx="7489500" cy="0"/>
          </a:xfrm>
          <a:prstGeom prst="straightConnector1">
            <a:avLst/>
          </a:prstGeom>
          <a:noFill/>
          <a:ln cap="flat" cmpd="sng" w="19050">
            <a:solidFill>
              <a:schemeClr val="accent2"/>
            </a:solidFill>
            <a:prstDash val="solid"/>
            <a:round/>
            <a:headEnd len="med" w="med" type="none"/>
            <a:tailEnd len="med" w="med" type="none"/>
          </a:ln>
        </p:spPr>
      </p:cxnSp>
      <p:sp>
        <p:nvSpPr>
          <p:cNvPr id="343" name="Google Shape;343;p56"/>
          <p:cNvSpPr/>
          <p:nvPr>
            <p:ph idx="3" type="pic"/>
          </p:nvPr>
        </p:nvSpPr>
        <p:spPr>
          <a:xfrm>
            <a:off x="7049625" y="523025"/>
            <a:ext cx="1305900" cy="1918500"/>
          </a:xfrm>
          <a:prstGeom prst="roundRect">
            <a:avLst>
              <a:gd fmla="val 16667" name="adj"/>
            </a:avLst>
          </a:prstGeom>
          <a:noFill/>
          <a:ln>
            <a:noFill/>
          </a:ln>
        </p:spPr>
      </p:sp>
      <p:sp>
        <p:nvSpPr>
          <p:cNvPr id="344" name="Google Shape;344;p56"/>
          <p:cNvSpPr/>
          <p:nvPr>
            <p:ph idx="4" type="pic"/>
          </p:nvPr>
        </p:nvSpPr>
        <p:spPr>
          <a:xfrm>
            <a:off x="784775" y="522100"/>
            <a:ext cx="1305900" cy="1918500"/>
          </a:xfrm>
          <a:prstGeom prst="roundRect">
            <a:avLst>
              <a:gd fmla="val 16667" name="adj"/>
            </a:avLst>
          </a:prstGeom>
          <a:noFill/>
          <a:ln>
            <a:noFill/>
          </a:ln>
        </p:spPr>
      </p:sp>
      <p:sp>
        <p:nvSpPr>
          <p:cNvPr id="345" name="Google Shape;345;p56"/>
          <p:cNvSpPr/>
          <p:nvPr>
            <p:ph idx="5" type="pic"/>
          </p:nvPr>
        </p:nvSpPr>
        <p:spPr>
          <a:xfrm>
            <a:off x="2343950" y="523500"/>
            <a:ext cx="1305900" cy="1918500"/>
          </a:xfrm>
          <a:prstGeom prst="roundRect">
            <a:avLst>
              <a:gd fmla="val 16667" name="adj"/>
            </a:avLst>
          </a:prstGeom>
          <a:noFill/>
          <a:ln>
            <a:noFill/>
          </a:ln>
        </p:spPr>
      </p:sp>
      <p:sp>
        <p:nvSpPr>
          <p:cNvPr id="346" name="Google Shape;346;p56"/>
          <p:cNvSpPr/>
          <p:nvPr>
            <p:ph idx="6" type="pic"/>
          </p:nvPr>
        </p:nvSpPr>
        <p:spPr>
          <a:xfrm>
            <a:off x="3915213" y="523500"/>
            <a:ext cx="1305900" cy="1918500"/>
          </a:xfrm>
          <a:prstGeom prst="roundRect">
            <a:avLst>
              <a:gd fmla="val 16667" name="adj"/>
            </a:avLst>
          </a:prstGeom>
          <a:noFill/>
          <a:ln>
            <a:noFill/>
          </a:ln>
        </p:spPr>
      </p:sp>
      <p:sp>
        <p:nvSpPr>
          <p:cNvPr id="347" name="Google Shape;347;p56"/>
          <p:cNvSpPr/>
          <p:nvPr>
            <p:ph idx="7" type="pic"/>
          </p:nvPr>
        </p:nvSpPr>
        <p:spPr>
          <a:xfrm>
            <a:off x="5490975" y="523500"/>
            <a:ext cx="1305900" cy="1918500"/>
          </a:xfrm>
          <a:prstGeom prst="roundRect">
            <a:avLst>
              <a:gd fmla="val 16667" name="adj"/>
            </a:avLst>
          </a:prstGeom>
          <a:noFill/>
          <a:ln>
            <a:noFill/>
          </a:ln>
        </p:spPr>
      </p:sp>
      <p:sp>
        <p:nvSpPr>
          <p:cNvPr id="348" name="Google Shape;348;p56"/>
          <p:cNvSpPr txBox="1"/>
          <p:nvPr>
            <p:ph idx="8"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49" name="Google Shape;349;p56"/>
          <p:cNvSpPr txBox="1"/>
          <p:nvPr>
            <p:ph idx="9"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350" name="Google Shape;350;p56"/>
          <p:cNvSpPr txBox="1"/>
          <p:nvPr>
            <p:ph idx="13"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1" name="Google Shape;351;p56"/>
          <p:cNvSpPr txBox="1"/>
          <p:nvPr>
            <p:ph idx="14" type="body"/>
          </p:nvPr>
        </p:nvSpPr>
        <p:spPr>
          <a:xfrm>
            <a:off x="23495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2" name="Google Shape;352;p56"/>
          <p:cNvSpPr txBox="1"/>
          <p:nvPr>
            <p:ph idx="15" type="body"/>
          </p:nvPr>
        </p:nvSpPr>
        <p:spPr>
          <a:xfrm>
            <a:off x="39078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3" name="Google Shape;353;p56"/>
          <p:cNvSpPr txBox="1"/>
          <p:nvPr>
            <p:ph idx="16" type="body"/>
          </p:nvPr>
        </p:nvSpPr>
        <p:spPr>
          <a:xfrm>
            <a:off x="39078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4" name="Google Shape;354;p56"/>
          <p:cNvSpPr txBox="1"/>
          <p:nvPr>
            <p:ph idx="17" type="body"/>
          </p:nvPr>
        </p:nvSpPr>
        <p:spPr>
          <a:xfrm>
            <a:off x="5496525"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5" name="Google Shape;355;p56"/>
          <p:cNvSpPr txBox="1"/>
          <p:nvPr>
            <p:ph idx="18" type="body"/>
          </p:nvPr>
        </p:nvSpPr>
        <p:spPr>
          <a:xfrm>
            <a:off x="5496525"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6" name="Google Shape;356;p56"/>
          <p:cNvSpPr txBox="1"/>
          <p:nvPr>
            <p:ph idx="19" type="body"/>
          </p:nvPr>
        </p:nvSpPr>
        <p:spPr>
          <a:xfrm>
            <a:off x="70852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7" name="Google Shape;357;p56"/>
          <p:cNvSpPr txBox="1"/>
          <p:nvPr>
            <p:ph idx="20" type="body"/>
          </p:nvPr>
        </p:nvSpPr>
        <p:spPr>
          <a:xfrm>
            <a:off x="70852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8" name="Google Shape;358;p5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bg>
      <p:bgPr>
        <a:solidFill>
          <a:schemeClr val="dk1"/>
        </a:solidFill>
      </p:bgPr>
    </p:bg>
    <p:spTree>
      <p:nvGrpSpPr>
        <p:cNvPr id="359" name="Shape 359"/>
        <p:cNvGrpSpPr/>
        <p:nvPr/>
      </p:nvGrpSpPr>
      <p:grpSpPr>
        <a:xfrm>
          <a:off x="0" y="0"/>
          <a:ext cx="0" cy="0"/>
          <a:chOff x="0" y="0"/>
          <a:chExt cx="0" cy="0"/>
        </a:xfrm>
      </p:grpSpPr>
      <p:sp>
        <p:nvSpPr>
          <p:cNvPr id="360" name="Google Shape;360;p57"/>
          <p:cNvSpPr txBox="1"/>
          <p:nvPr>
            <p:ph idx="1" type="body"/>
          </p:nvPr>
        </p:nvSpPr>
        <p:spPr>
          <a:xfrm>
            <a:off x="3133000" y="514275"/>
            <a:ext cx="38907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1" name="Google Shape;361;p57"/>
          <p:cNvSpPr txBox="1"/>
          <p:nvPr>
            <p:ph idx="2" type="body"/>
          </p:nvPr>
        </p:nvSpPr>
        <p:spPr>
          <a:xfrm>
            <a:off x="657679" y="436194"/>
            <a:ext cx="2278800" cy="1985100"/>
          </a:xfrm>
          <a:prstGeom prst="rect">
            <a:avLst/>
          </a:prstGeom>
        </p:spPr>
        <p:txBody>
          <a:bodyPr anchorCtr="0" anchor="t" bIns="91425" lIns="91425" spcFirstLastPara="1" rIns="91425" wrap="square" tIns="91425">
            <a:noAutofit/>
          </a:bodyPr>
          <a:lstStyle>
            <a:lvl1pPr indent="-406400" lvl="0" marL="457200">
              <a:lnSpc>
                <a:spcPct val="80000"/>
              </a:lnSpc>
              <a:spcBef>
                <a:spcPts val="0"/>
              </a:spcBef>
              <a:spcAft>
                <a:spcPts val="0"/>
              </a:spcAft>
              <a:buClr>
                <a:schemeClr val="accent2"/>
              </a:buClr>
              <a:buSzPts val="2800"/>
              <a:buChar char="●"/>
              <a:defRPr sz="2800">
                <a:solidFill>
                  <a:schemeClr val="accent2"/>
                </a:solidFill>
              </a:defRPr>
            </a:lvl1pPr>
            <a:lvl2pPr indent="-406400" lvl="1" marL="914400">
              <a:lnSpc>
                <a:spcPct val="80000"/>
              </a:lnSpc>
              <a:spcBef>
                <a:spcPts val="0"/>
              </a:spcBef>
              <a:spcAft>
                <a:spcPts val="0"/>
              </a:spcAft>
              <a:buClr>
                <a:schemeClr val="accent2"/>
              </a:buClr>
              <a:buSzPts val="2800"/>
              <a:buChar char="○"/>
              <a:defRPr sz="2800">
                <a:solidFill>
                  <a:schemeClr val="accent2"/>
                </a:solidFill>
              </a:defRPr>
            </a:lvl2pPr>
            <a:lvl3pPr indent="-406400" lvl="2" marL="1371600">
              <a:lnSpc>
                <a:spcPct val="80000"/>
              </a:lnSpc>
              <a:spcBef>
                <a:spcPts val="0"/>
              </a:spcBef>
              <a:spcAft>
                <a:spcPts val="0"/>
              </a:spcAft>
              <a:buClr>
                <a:schemeClr val="accent2"/>
              </a:buClr>
              <a:buSzPts val="2800"/>
              <a:buChar char="■"/>
              <a:defRPr sz="2800">
                <a:solidFill>
                  <a:schemeClr val="accent2"/>
                </a:solidFill>
              </a:defRPr>
            </a:lvl3pPr>
            <a:lvl4pPr indent="-406400" lvl="3" marL="1828800">
              <a:lnSpc>
                <a:spcPct val="80000"/>
              </a:lnSpc>
              <a:spcBef>
                <a:spcPts val="0"/>
              </a:spcBef>
              <a:spcAft>
                <a:spcPts val="0"/>
              </a:spcAft>
              <a:buClr>
                <a:schemeClr val="accent2"/>
              </a:buClr>
              <a:buSzPts val="2800"/>
              <a:buChar char="●"/>
              <a:defRPr sz="2800">
                <a:solidFill>
                  <a:schemeClr val="accent2"/>
                </a:solidFill>
              </a:defRPr>
            </a:lvl4pPr>
            <a:lvl5pPr indent="-406400" lvl="4" marL="2286000">
              <a:lnSpc>
                <a:spcPct val="80000"/>
              </a:lnSpc>
              <a:spcBef>
                <a:spcPts val="0"/>
              </a:spcBef>
              <a:spcAft>
                <a:spcPts val="0"/>
              </a:spcAft>
              <a:buClr>
                <a:schemeClr val="accent2"/>
              </a:buClr>
              <a:buSzPts val="2800"/>
              <a:buChar char="○"/>
              <a:defRPr sz="2800">
                <a:solidFill>
                  <a:schemeClr val="accent2"/>
                </a:solidFill>
              </a:defRPr>
            </a:lvl5pPr>
            <a:lvl6pPr indent="-406400" lvl="5" marL="2743200">
              <a:lnSpc>
                <a:spcPct val="80000"/>
              </a:lnSpc>
              <a:spcBef>
                <a:spcPts val="0"/>
              </a:spcBef>
              <a:spcAft>
                <a:spcPts val="0"/>
              </a:spcAft>
              <a:buClr>
                <a:schemeClr val="accent2"/>
              </a:buClr>
              <a:buSzPts val="2800"/>
              <a:buChar char="■"/>
              <a:defRPr sz="2800">
                <a:solidFill>
                  <a:schemeClr val="accent2"/>
                </a:solidFill>
              </a:defRPr>
            </a:lvl6pPr>
            <a:lvl7pPr indent="-406400" lvl="6" marL="3200400">
              <a:lnSpc>
                <a:spcPct val="80000"/>
              </a:lnSpc>
              <a:spcBef>
                <a:spcPts val="0"/>
              </a:spcBef>
              <a:spcAft>
                <a:spcPts val="0"/>
              </a:spcAft>
              <a:buClr>
                <a:schemeClr val="accent2"/>
              </a:buClr>
              <a:buSzPts val="2800"/>
              <a:buChar char="●"/>
              <a:defRPr sz="2800">
                <a:solidFill>
                  <a:schemeClr val="accent2"/>
                </a:solidFill>
              </a:defRPr>
            </a:lvl7pPr>
            <a:lvl8pPr indent="-406400" lvl="7" marL="3657600">
              <a:lnSpc>
                <a:spcPct val="80000"/>
              </a:lnSpc>
              <a:spcBef>
                <a:spcPts val="0"/>
              </a:spcBef>
              <a:spcAft>
                <a:spcPts val="0"/>
              </a:spcAft>
              <a:buClr>
                <a:schemeClr val="accent2"/>
              </a:buClr>
              <a:buSzPts val="2800"/>
              <a:buChar char="○"/>
              <a:defRPr sz="2800">
                <a:solidFill>
                  <a:schemeClr val="accent2"/>
                </a:solidFill>
              </a:defRPr>
            </a:lvl8pPr>
            <a:lvl9pPr indent="-406400" lvl="8" marL="4114800">
              <a:lnSpc>
                <a:spcPct val="80000"/>
              </a:lnSpc>
              <a:spcBef>
                <a:spcPts val="0"/>
              </a:spcBef>
              <a:spcAft>
                <a:spcPts val="0"/>
              </a:spcAft>
              <a:buClr>
                <a:schemeClr val="accent2"/>
              </a:buClr>
              <a:buSzPts val="2800"/>
              <a:buChar char="■"/>
              <a:defRPr sz="2800">
                <a:solidFill>
                  <a:schemeClr val="accent2"/>
                </a:solidFill>
              </a:defRPr>
            </a:lvl9pPr>
          </a:lstStyle>
          <a:p/>
        </p:txBody>
      </p:sp>
      <p:sp>
        <p:nvSpPr>
          <p:cNvPr id="362" name="Google Shape;362;p5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bg>
      <p:bgPr>
        <a:solidFill>
          <a:schemeClr val="dk1"/>
        </a:solidFill>
      </p:bgPr>
    </p:bg>
    <p:spTree>
      <p:nvGrpSpPr>
        <p:cNvPr id="363" name="Shape 363"/>
        <p:cNvGrpSpPr/>
        <p:nvPr/>
      </p:nvGrpSpPr>
      <p:grpSpPr>
        <a:xfrm>
          <a:off x="0" y="0"/>
          <a:ext cx="0" cy="0"/>
          <a:chOff x="0" y="0"/>
          <a:chExt cx="0" cy="0"/>
        </a:xfrm>
      </p:grpSpPr>
      <p:sp>
        <p:nvSpPr>
          <p:cNvPr id="364" name="Google Shape;364;p58"/>
          <p:cNvSpPr txBox="1"/>
          <p:nvPr>
            <p:ph idx="1" type="body"/>
          </p:nvPr>
        </p:nvSpPr>
        <p:spPr>
          <a:xfrm>
            <a:off x="569725" y="3435300"/>
            <a:ext cx="2884200" cy="11853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5" name="Google Shape;365;p58"/>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366" name="Google Shape;366;p5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3.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p:txBody>
      </p:sp>
      <p:sp>
        <p:nvSpPr>
          <p:cNvPr id="52" name="Google Shape;52;p13"/>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indent="-317500" lvl="1" marL="9144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indent="-311150" lvl="2" marL="137160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indent="-304800" lvl="3" marL="1828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indent="-298450" lvl="4" marL="228600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indent="-292100" lvl="5" marL="27432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indent="-285750" lvl="6" marL="320040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indent="-279400" lvl="7" marL="36576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indent="-273050" lvl="8" marL="411480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7.png"/><Relationship Id="rId11" Type="http://schemas.openxmlformats.org/officeDocument/2006/relationships/image" Target="../media/image15.png"/><Relationship Id="rId10" Type="http://schemas.openxmlformats.org/officeDocument/2006/relationships/image" Target="../media/image2.png"/><Relationship Id="rId1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7.png"/><Relationship Id="rId9"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15.png"/><Relationship Id="rId7" Type="http://schemas.openxmlformats.org/officeDocument/2006/relationships/image" Target="../media/image12.png"/><Relationship Id="rId8" Type="http://schemas.openxmlformats.org/officeDocument/2006/relationships/image" Target="../media/image16.png"/><Relationship Id="rId11" Type="http://schemas.openxmlformats.org/officeDocument/2006/relationships/image" Target="../media/image8.png"/><Relationship Id="rId10"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9"/>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None/>
            </a:pPr>
            <a:r>
              <a:rPr lang="en"/>
              <a:t>CS501 Final Project Proposal</a:t>
            </a:r>
            <a:endParaRPr/>
          </a:p>
        </p:txBody>
      </p:sp>
      <p:sp>
        <p:nvSpPr>
          <p:cNvPr id="372" name="Google Shape;372;p59"/>
          <p:cNvSpPr txBox="1"/>
          <p:nvPr>
            <p:ph idx="1" type="body"/>
          </p:nvPr>
        </p:nvSpPr>
        <p:spPr>
          <a:xfrm>
            <a:off x="2857500" y="4190900"/>
            <a:ext cx="3092100" cy="1974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r>
              <a:rPr lang="en"/>
              <a:t> Lucy Schofield, Nora Bockert, Brandon Bouley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8"/>
          <p:cNvSpPr txBox="1"/>
          <p:nvPr>
            <p:ph type="title"/>
          </p:nvPr>
        </p:nvSpPr>
        <p:spPr>
          <a:xfrm>
            <a:off x="591450" y="391675"/>
            <a:ext cx="7302900" cy="336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 Functions (nice to haves)</a:t>
            </a:r>
            <a:endParaRPr/>
          </a:p>
        </p:txBody>
      </p:sp>
      <p:sp>
        <p:nvSpPr>
          <p:cNvPr id="448" name="Google Shape;448;p68"/>
          <p:cNvSpPr txBox="1"/>
          <p:nvPr>
            <p:ph idx="1" type="body"/>
          </p:nvPr>
        </p:nvSpPr>
        <p:spPr>
          <a:xfrm>
            <a:off x="591450" y="2571750"/>
            <a:ext cx="6654600" cy="1350000"/>
          </a:xfrm>
          <a:prstGeom prst="rect">
            <a:avLst/>
          </a:prstGeom>
        </p:spPr>
        <p:txBody>
          <a:bodyPr anchorCtr="0" anchor="b"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User home pages will have a follower/ following count where users can look up friends to follow their </a:t>
            </a:r>
            <a:r>
              <a:rPr lang="en" sz="1200"/>
              <a:t>recommendations</a:t>
            </a:r>
            <a:r>
              <a:rPr lang="en" sz="1200"/>
              <a:t> on their explore page</a:t>
            </a:r>
            <a:endParaRPr sz="1200"/>
          </a:p>
          <a:p>
            <a:pPr indent="-304800" lvl="0" marL="457200" rtl="0" algn="l">
              <a:lnSpc>
                <a:spcPct val="150000"/>
              </a:lnSpc>
              <a:spcBef>
                <a:spcPts val="0"/>
              </a:spcBef>
              <a:spcAft>
                <a:spcPts val="0"/>
              </a:spcAft>
              <a:buSzPts val="1200"/>
              <a:buChar char="●"/>
            </a:pPr>
            <a:r>
              <a:rPr lang="en" sz="1200"/>
              <a:t>A suggestion tab based on a users reviews: “Users who liked this song, also liked this song” </a:t>
            </a:r>
            <a:endParaRPr sz="1200"/>
          </a:p>
          <a:p>
            <a:pPr indent="-304800" lvl="0" marL="457200" rtl="0" algn="l">
              <a:lnSpc>
                <a:spcPct val="150000"/>
              </a:lnSpc>
              <a:spcBef>
                <a:spcPts val="0"/>
              </a:spcBef>
              <a:spcAft>
                <a:spcPts val="0"/>
              </a:spcAft>
              <a:buSzPts val="1200"/>
              <a:buChar char="●"/>
            </a:pPr>
            <a:r>
              <a:rPr lang="en" sz="1200"/>
              <a:t>When a user creates a post, the app gives the user an option to share their review:  the app will automatically format the review into a downloadable picture possibly linked to other social media apps (Instagram, Snapchat, X, etc)</a:t>
            </a:r>
            <a:endParaRPr sz="1200"/>
          </a:p>
        </p:txBody>
      </p:sp>
      <p:sp>
        <p:nvSpPr>
          <p:cNvPr id="449" name="Google Shape;449;p6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9"/>
          <p:cNvSpPr txBox="1"/>
          <p:nvPr>
            <p:ph idx="1" type="subTitle"/>
          </p:nvPr>
        </p:nvSpPr>
        <p:spPr>
          <a:xfrm>
            <a:off x="791150" y="522625"/>
            <a:ext cx="5938800" cy="69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Design Wireframes</a:t>
            </a:r>
            <a:endParaRPr/>
          </a:p>
        </p:txBody>
      </p:sp>
      <p:sp>
        <p:nvSpPr>
          <p:cNvPr id="455" name="Google Shape;455;p6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6" name="Google Shape;456;p69"/>
          <p:cNvPicPr preferRelativeResize="0"/>
          <p:nvPr/>
        </p:nvPicPr>
        <p:blipFill>
          <a:blip r:embed="rId3">
            <a:alphaModFix/>
          </a:blip>
          <a:stretch>
            <a:fillRect/>
          </a:stretch>
        </p:blipFill>
        <p:spPr>
          <a:xfrm>
            <a:off x="3717047" y="1581475"/>
            <a:ext cx="1709928" cy="3512674"/>
          </a:xfrm>
          <a:prstGeom prst="rect">
            <a:avLst/>
          </a:prstGeom>
          <a:noFill/>
          <a:ln>
            <a:noFill/>
          </a:ln>
        </p:spPr>
      </p:pic>
      <p:sp>
        <p:nvSpPr>
          <p:cNvPr id="457" name="Google Shape;457;p69"/>
          <p:cNvSpPr txBox="1"/>
          <p:nvPr/>
        </p:nvSpPr>
        <p:spPr>
          <a:xfrm>
            <a:off x="4231325" y="1875900"/>
            <a:ext cx="824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9FC5E8"/>
                </a:solidFill>
                <a:latin typeface="Barlow Light"/>
                <a:ea typeface="Barlow Light"/>
                <a:cs typeface="Barlow Light"/>
                <a:sym typeface="Barlow Light"/>
              </a:rPr>
              <a:t>pitch.</a:t>
            </a:r>
            <a:endParaRPr sz="1500">
              <a:solidFill>
                <a:srgbClr val="9FC5E8"/>
              </a:solidFill>
              <a:latin typeface="Barlow Light"/>
              <a:ea typeface="Barlow Light"/>
              <a:cs typeface="Barlow Light"/>
              <a:sym typeface="Barlow Light"/>
            </a:endParaRPr>
          </a:p>
        </p:txBody>
      </p:sp>
      <p:sp>
        <p:nvSpPr>
          <p:cNvPr id="458" name="Google Shape;458;p69"/>
          <p:cNvSpPr/>
          <p:nvPr/>
        </p:nvSpPr>
        <p:spPr>
          <a:xfrm>
            <a:off x="4043075" y="2510000"/>
            <a:ext cx="1007100" cy="178200"/>
          </a:xfrm>
          <a:prstGeom prst="roundRect">
            <a:avLst>
              <a:gd fmla="val 16667" name="adj"/>
            </a:avLst>
          </a:prstGeom>
          <a:solidFill>
            <a:schemeClr val="accent5"/>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459" name="Google Shape;459;p69"/>
          <p:cNvSpPr/>
          <p:nvPr/>
        </p:nvSpPr>
        <p:spPr>
          <a:xfrm>
            <a:off x="4043063" y="2753000"/>
            <a:ext cx="1007100" cy="178200"/>
          </a:xfrm>
          <a:prstGeom prst="roundRect">
            <a:avLst>
              <a:gd fmla="val 16667" name="adj"/>
            </a:avLst>
          </a:prstGeom>
          <a:solidFill>
            <a:schemeClr val="accent5"/>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460" name="Google Shape;460;p69"/>
          <p:cNvSpPr txBox="1"/>
          <p:nvPr/>
        </p:nvSpPr>
        <p:spPr>
          <a:xfrm>
            <a:off x="4170113" y="2445200"/>
            <a:ext cx="753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999999"/>
                </a:solidFill>
                <a:latin typeface="Barlow Light"/>
                <a:ea typeface="Barlow Light"/>
                <a:cs typeface="Barlow Light"/>
                <a:sym typeface="Barlow Light"/>
              </a:rPr>
              <a:t>username</a:t>
            </a:r>
            <a:endParaRPr sz="800">
              <a:solidFill>
                <a:srgbClr val="999999"/>
              </a:solidFill>
              <a:latin typeface="Barlow Light"/>
              <a:ea typeface="Barlow Light"/>
              <a:cs typeface="Barlow Light"/>
              <a:sym typeface="Barlow Light"/>
            </a:endParaRPr>
          </a:p>
        </p:txBody>
      </p:sp>
      <p:sp>
        <p:nvSpPr>
          <p:cNvPr id="461" name="Google Shape;461;p69"/>
          <p:cNvSpPr txBox="1"/>
          <p:nvPr/>
        </p:nvSpPr>
        <p:spPr>
          <a:xfrm>
            <a:off x="4170125" y="2688200"/>
            <a:ext cx="753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999999"/>
                </a:solidFill>
                <a:latin typeface="Barlow Light"/>
                <a:ea typeface="Barlow Light"/>
                <a:cs typeface="Barlow Light"/>
                <a:sym typeface="Barlow Light"/>
              </a:rPr>
              <a:t>password</a:t>
            </a:r>
            <a:endParaRPr sz="800">
              <a:solidFill>
                <a:srgbClr val="999999"/>
              </a:solidFill>
              <a:latin typeface="Barlow Light"/>
              <a:ea typeface="Barlow Light"/>
              <a:cs typeface="Barlow Light"/>
              <a:sym typeface="Barlow Light"/>
            </a:endParaRPr>
          </a:p>
        </p:txBody>
      </p:sp>
      <p:sp>
        <p:nvSpPr>
          <p:cNvPr id="462" name="Google Shape;462;p69"/>
          <p:cNvSpPr/>
          <p:nvPr/>
        </p:nvSpPr>
        <p:spPr>
          <a:xfrm>
            <a:off x="4346975" y="3303600"/>
            <a:ext cx="399300" cy="178200"/>
          </a:xfrm>
          <a:prstGeom prst="roundRect">
            <a:avLst>
              <a:gd fmla="val 16667" name="adj"/>
            </a:avLst>
          </a:prstGeom>
          <a:solidFill>
            <a:schemeClr val="accent5"/>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463" name="Google Shape;463;p69"/>
          <p:cNvSpPr txBox="1"/>
          <p:nvPr/>
        </p:nvSpPr>
        <p:spPr>
          <a:xfrm>
            <a:off x="4170113" y="3238800"/>
            <a:ext cx="753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999999"/>
                </a:solidFill>
                <a:latin typeface="Barlow Light"/>
                <a:ea typeface="Barlow Light"/>
                <a:cs typeface="Barlow Light"/>
                <a:sym typeface="Barlow Light"/>
              </a:rPr>
              <a:t>login</a:t>
            </a:r>
            <a:endParaRPr sz="800">
              <a:solidFill>
                <a:srgbClr val="999999"/>
              </a:solidFill>
              <a:latin typeface="Barlow Light"/>
              <a:ea typeface="Barlow Light"/>
              <a:cs typeface="Barlow Light"/>
              <a:sym typeface="Barlow Light"/>
            </a:endParaRPr>
          </a:p>
        </p:txBody>
      </p:sp>
      <p:pic>
        <p:nvPicPr>
          <p:cNvPr id="464" name="Google Shape;464;p69"/>
          <p:cNvPicPr preferRelativeResize="0"/>
          <p:nvPr/>
        </p:nvPicPr>
        <p:blipFill>
          <a:blip r:embed="rId4">
            <a:alphaModFix/>
          </a:blip>
          <a:stretch>
            <a:fillRect/>
          </a:stretch>
        </p:blipFill>
        <p:spPr>
          <a:xfrm>
            <a:off x="4134525" y="3028299"/>
            <a:ext cx="824193" cy="178200"/>
          </a:xfrm>
          <a:prstGeom prst="rect">
            <a:avLst/>
          </a:prstGeom>
          <a:noFill/>
          <a:ln>
            <a:noFill/>
          </a:ln>
        </p:spPr>
      </p:pic>
      <p:pic>
        <p:nvPicPr>
          <p:cNvPr id="465" name="Google Shape;465;p69"/>
          <p:cNvPicPr preferRelativeResize="0"/>
          <p:nvPr/>
        </p:nvPicPr>
        <p:blipFill>
          <a:blip r:embed="rId5">
            <a:alphaModFix/>
          </a:blip>
          <a:stretch>
            <a:fillRect/>
          </a:stretch>
        </p:blipFill>
        <p:spPr>
          <a:xfrm>
            <a:off x="4134525" y="3578900"/>
            <a:ext cx="824200" cy="784700"/>
          </a:xfrm>
          <a:prstGeom prst="rect">
            <a:avLst/>
          </a:prstGeom>
          <a:noFill/>
          <a:ln>
            <a:noFill/>
          </a:ln>
        </p:spPr>
      </p:pic>
      <p:sp>
        <p:nvSpPr>
          <p:cNvPr id="466" name="Google Shape;466;p69"/>
          <p:cNvSpPr txBox="1"/>
          <p:nvPr/>
        </p:nvSpPr>
        <p:spPr>
          <a:xfrm>
            <a:off x="4305876" y="3789400"/>
            <a:ext cx="481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9FC5E8"/>
                </a:solidFill>
                <a:latin typeface="Hepta Slab"/>
                <a:ea typeface="Hepta Slab"/>
                <a:cs typeface="Hepta Slab"/>
                <a:sym typeface="Hepta Slab"/>
              </a:rPr>
              <a:t>p.</a:t>
            </a:r>
            <a:endParaRPr b="1" sz="900">
              <a:solidFill>
                <a:srgbClr val="9FC5E8"/>
              </a:solidFill>
              <a:latin typeface="Hepta Slab"/>
              <a:ea typeface="Hepta Slab"/>
              <a:cs typeface="Hepta Slab"/>
              <a:sym typeface="Hepta Slab"/>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0"/>
          <p:cNvSpPr/>
          <p:nvPr/>
        </p:nvSpPr>
        <p:spPr>
          <a:xfrm>
            <a:off x="-482250" y="-83275"/>
            <a:ext cx="9832800" cy="2102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472" name="Google Shape;472;p70"/>
          <p:cNvSpPr txBox="1"/>
          <p:nvPr/>
        </p:nvSpPr>
        <p:spPr>
          <a:xfrm>
            <a:off x="3583349" y="2753634"/>
            <a:ext cx="1350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9FC5E8"/>
                </a:solidFill>
                <a:latin typeface="Barlow Light"/>
                <a:ea typeface="Barlow Light"/>
                <a:cs typeface="Barlow Light"/>
                <a:sym typeface="Barlow Light"/>
              </a:rPr>
              <a:t>swiftie4evr2003</a:t>
            </a:r>
            <a:endParaRPr sz="600">
              <a:solidFill>
                <a:srgbClr val="9FC5E8"/>
              </a:solidFill>
              <a:latin typeface="Barlow Light"/>
              <a:ea typeface="Barlow Light"/>
              <a:cs typeface="Barlow Light"/>
              <a:sym typeface="Barlow Light"/>
            </a:endParaRPr>
          </a:p>
        </p:txBody>
      </p:sp>
      <p:pic>
        <p:nvPicPr>
          <p:cNvPr id="473" name="Google Shape;473;p70"/>
          <p:cNvPicPr preferRelativeResize="0"/>
          <p:nvPr/>
        </p:nvPicPr>
        <p:blipFill>
          <a:blip r:embed="rId3">
            <a:alphaModFix/>
          </a:blip>
          <a:stretch>
            <a:fillRect/>
          </a:stretch>
        </p:blipFill>
        <p:spPr>
          <a:xfrm>
            <a:off x="3149306" y="153023"/>
            <a:ext cx="2530106" cy="4837450"/>
          </a:xfrm>
          <a:prstGeom prst="rect">
            <a:avLst/>
          </a:prstGeom>
          <a:noFill/>
          <a:ln>
            <a:noFill/>
          </a:ln>
        </p:spPr>
      </p:pic>
      <p:sp>
        <p:nvSpPr>
          <p:cNvPr id="474" name="Google Shape;474;p70"/>
          <p:cNvSpPr txBox="1"/>
          <p:nvPr/>
        </p:nvSpPr>
        <p:spPr>
          <a:xfrm>
            <a:off x="3392363" y="343137"/>
            <a:ext cx="96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FC5E8"/>
                </a:solidFill>
                <a:latin typeface="Barlow Light"/>
                <a:ea typeface="Barlow Light"/>
                <a:cs typeface="Barlow Light"/>
                <a:sym typeface="Barlow Light"/>
              </a:rPr>
              <a:t>pitch.</a:t>
            </a:r>
            <a:endParaRPr sz="1100">
              <a:solidFill>
                <a:srgbClr val="9FC5E8"/>
              </a:solidFill>
              <a:latin typeface="Barlow Light"/>
              <a:ea typeface="Barlow Light"/>
              <a:cs typeface="Barlow Light"/>
              <a:sym typeface="Barlow Light"/>
            </a:endParaRPr>
          </a:p>
        </p:txBody>
      </p:sp>
      <p:cxnSp>
        <p:nvCxnSpPr>
          <p:cNvPr id="475" name="Google Shape;475;p70"/>
          <p:cNvCxnSpPr/>
          <p:nvPr/>
        </p:nvCxnSpPr>
        <p:spPr>
          <a:xfrm>
            <a:off x="3452252" y="735037"/>
            <a:ext cx="1963800" cy="0"/>
          </a:xfrm>
          <a:prstGeom prst="straightConnector1">
            <a:avLst/>
          </a:prstGeom>
          <a:noFill/>
          <a:ln cap="flat" cmpd="sng" w="9525">
            <a:solidFill>
              <a:schemeClr val="dk2"/>
            </a:solidFill>
            <a:prstDash val="solid"/>
            <a:round/>
            <a:headEnd len="med" w="med" type="none"/>
            <a:tailEnd len="med" w="med" type="none"/>
          </a:ln>
        </p:spPr>
      </p:cxnSp>
      <p:sp>
        <p:nvSpPr>
          <p:cNvPr id="476" name="Google Shape;476;p70"/>
          <p:cNvSpPr txBox="1"/>
          <p:nvPr/>
        </p:nvSpPr>
        <p:spPr>
          <a:xfrm>
            <a:off x="3303990" y="654646"/>
            <a:ext cx="1219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2"/>
                </a:solidFill>
                <a:latin typeface="Barlow Light"/>
                <a:ea typeface="Barlow Light"/>
                <a:cs typeface="Barlow Light"/>
                <a:sym typeface="Barlow Light"/>
              </a:rPr>
              <a:t>trending albums</a:t>
            </a:r>
            <a:endParaRPr sz="600">
              <a:solidFill>
                <a:schemeClr val="dk2"/>
              </a:solidFill>
              <a:latin typeface="Barlow Light"/>
              <a:ea typeface="Barlow Light"/>
              <a:cs typeface="Barlow Light"/>
              <a:sym typeface="Barlow Light"/>
            </a:endParaRPr>
          </a:p>
        </p:txBody>
      </p:sp>
      <p:pic>
        <p:nvPicPr>
          <p:cNvPr id="477" name="Google Shape;477;p70"/>
          <p:cNvPicPr preferRelativeResize="0"/>
          <p:nvPr/>
        </p:nvPicPr>
        <p:blipFill>
          <a:blip r:embed="rId4">
            <a:alphaModFix/>
          </a:blip>
          <a:stretch>
            <a:fillRect/>
          </a:stretch>
        </p:blipFill>
        <p:spPr>
          <a:xfrm>
            <a:off x="3452252" y="1020760"/>
            <a:ext cx="516252" cy="480484"/>
          </a:xfrm>
          <a:prstGeom prst="rect">
            <a:avLst/>
          </a:prstGeom>
          <a:noFill/>
          <a:ln cap="flat" cmpd="sng" w="19050">
            <a:solidFill>
              <a:srgbClr val="9FC5E8"/>
            </a:solidFill>
            <a:prstDash val="solid"/>
            <a:round/>
            <a:headEnd len="sm" w="sm" type="none"/>
            <a:tailEnd len="sm" w="sm" type="none"/>
          </a:ln>
        </p:spPr>
      </p:pic>
      <p:pic>
        <p:nvPicPr>
          <p:cNvPr id="478" name="Google Shape;478;p70"/>
          <p:cNvPicPr preferRelativeResize="0"/>
          <p:nvPr/>
        </p:nvPicPr>
        <p:blipFill>
          <a:blip r:embed="rId5">
            <a:alphaModFix/>
          </a:blip>
          <a:stretch>
            <a:fillRect/>
          </a:stretch>
        </p:blipFill>
        <p:spPr>
          <a:xfrm>
            <a:off x="4138738" y="1020760"/>
            <a:ext cx="516252" cy="480484"/>
          </a:xfrm>
          <a:prstGeom prst="rect">
            <a:avLst/>
          </a:prstGeom>
          <a:noFill/>
          <a:ln cap="flat" cmpd="sng" w="19050">
            <a:solidFill>
              <a:srgbClr val="9FC5E8"/>
            </a:solidFill>
            <a:prstDash val="solid"/>
            <a:round/>
            <a:headEnd len="sm" w="sm" type="none"/>
            <a:tailEnd len="sm" w="sm" type="none"/>
          </a:ln>
        </p:spPr>
      </p:pic>
      <p:pic>
        <p:nvPicPr>
          <p:cNvPr id="479" name="Google Shape;479;p70"/>
          <p:cNvPicPr preferRelativeResize="0"/>
          <p:nvPr/>
        </p:nvPicPr>
        <p:blipFill>
          <a:blip r:embed="rId6">
            <a:alphaModFix/>
          </a:blip>
          <a:stretch>
            <a:fillRect/>
          </a:stretch>
        </p:blipFill>
        <p:spPr>
          <a:xfrm>
            <a:off x="4825220" y="1020761"/>
            <a:ext cx="516252" cy="480484"/>
          </a:xfrm>
          <a:prstGeom prst="rect">
            <a:avLst/>
          </a:prstGeom>
          <a:noFill/>
          <a:ln cap="flat" cmpd="sng" w="19050">
            <a:solidFill>
              <a:srgbClr val="9FC5E8"/>
            </a:solidFill>
            <a:prstDash val="solid"/>
            <a:round/>
            <a:headEnd len="sm" w="sm" type="none"/>
            <a:tailEnd len="sm" w="sm" type="none"/>
          </a:ln>
        </p:spPr>
      </p:pic>
      <p:sp>
        <p:nvSpPr>
          <p:cNvPr id="480" name="Google Shape;480;p70"/>
          <p:cNvSpPr txBox="1"/>
          <p:nvPr/>
        </p:nvSpPr>
        <p:spPr>
          <a:xfrm>
            <a:off x="3303990" y="1642539"/>
            <a:ext cx="1219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2"/>
                </a:solidFill>
                <a:latin typeface="Barlow Light"/>
                <a:ea typeface="Barlow Light"/>
                <a:cs typeface="Barlow Light"/>
                <a:sym typeface="Barlow Light"/>
              </a:rPr>
              <a:t>trending songs</a:t>
            </a:r>
            <a:endParaRPr sz="600">
              <a:solidFill>
                <a:schemeClr val="dk2"/>
              </a:solidFill>
              <a:latin typeface="Barlow Light"/>
              <a:ea typeface="Barlow Light"/>
              <a:cs typeface="Barlow Light"/>
              <a:sym typeface="Barlow Light"/>
            </a:endParaRPr>
          </a:p>
        </p:txBody>
      </p:sp>
      <p:sp>
        <p:nvSpPr>
          <p:cNvPr id="481" name="Google Shape;481;p70"/>
          <p:cNvSpPr txBox="1"/>
          <p:nvPr/>
        </p:nvSpPr>
        <p:spPr>
          <a:xfrm>
            <a:off x="3392363" y="1434005"/>
            <a:ext cx="590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latin typeface="Barlow Light"/>
                <a:ea typeface="Barlow Light"/>
                <a:cs typeface="Barlow Light"/>
                <a:sym typeface="Barlow Light"/>
              </a:rPr>
              <a:t>MUSIC</a:t>
            </a:r>
            <a:endParaRPr sz="600">
              <a:solidFill>
                <a:schemeClr val="lt1"/>
              </a:solidFill>
              <a:latin typeface="Barlow Light"/>
              <a:ea typeface="Barlow Light"/>
              <a:cs typeface="Barlow Light"/>
              <a:sym typeface="Barlow Light"/>
            </a:endParaRPr>
          </a:p>
        </p:txBody>
      </p:sp>
      <p:sp>
        <p:nvSpPr>
          <p:cNvPr id="482" name="Google Shape;482;p70"/>
          <p:cNvSpPr txBox="1"/>
          <p:nvPr/>
        </p:nvSpPr>
        <p:spPr>
          <a:xfrm>
            <a:off x="4028578" y="1431733"/>
            <a:ext cx="905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latin typeface="Barlow Light"/>
                <a:ea typeface="Barlow Light"/>
                <a:cs typeface="Barlow Light"/>
                <a:sym typeface="Barlow Light"/>
              </a:rPr>
              <a:t>MAYHEM</a:t>
            </a:r>
            <a:endParaRPr sz="600">
              <a:solidFill>
                <a:schemeClr val="lt1"/>
              </a:solidFill>
              <a:latin typeface="Barlow Light"/>
              <a:ea typeface="Barlow Light"/>
              <a:cs typeface="Barlow Light"/>
              <a:sym typeface="Barlow Light"/>
            </a:endParaRPr>
          </a:p>
        </p:txBody>
      </p:sp>
      <p:sp>
        <p:nvSpPr>
          <p:cNvPr id="483" name="Google Shape;483;p70"/>
          <p:cNvSpPr txBox="1"/>
          <p:nvPr/>
        </p:nvSpPr>
        <p:spPr>
          <a:xfrm>
            <a:off x="4810540" y="1431733"/>
            <a:ext cx="590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latin typeface="Barlow Light"/>
                <a:ea typeface="Barlow Light"/>
                <a:cs typeface="Barlow Light"/>
                <a:sym typeface="Barlow Light"/>
              </a:rPr>
              <a:t>GNX</a:t>
            </a:r>
            <a:endParaRPr sz="600">
              <a:solidFill>
                <a:schemeClr val="lt1"/>
              </a:solidFill>
              <a:latin typeface="Barlow Light"/>
              <a:ea typeface="Barlow Light"/>
              <a:cs typeface="Barlow Light"/>
              <a:sym typeface="Barlow Light"/>
            </a:endParaRPr>
          </a:p>
        </p:txBody>
      </p:sp>
      <p:pic>
        <p:nvPicPr>
          <p:cNvPr id="484" name="Google Shape;484;p70"/>
          <p:cNvPicPr preferRelativeResize="0"/>
          <p:nvPr/>
        </p:nvPicPr>
        <p:blipFill>
          <a:blip r:embed="rId6">
            <a:alphaModFix/>
          </a:blip>
          <a:stretch>
            <a:fillRect/>
          </a:stretch>
        </p:blipFill>
        <p:spPr>
          <a:xfrm>
            <a:off x="3452247" y="2022941"/>
            <a:ext cx="516252" cy="480484"/>
          </a:xfrm>
          <a:prstGeom prst="rect">
            <a:avLst/>
          </a:prstGeom>
          <a:noFill/>
          <a:ln cap="flat" cmpd="sng" w="19050">
            <a:solidFill>
              <a:srgbClr val="9FC5E8"/>
            </a:solidFill>
            <a:prstDash val="solid"/>
            <a:round/>
            <a:headEnd len="sm" w="sm" type="none"/>
            <a:tailEnd len="sm" w="sm" type="none"/>
          </a:ln>
        </p:spPr>
      </p:pic>
      <p:sp>
        <p:nvSpPr>
          <p:cNvPr id="485" name="Google Shape;485;p70"/>
          <p:cNvSpPr txBox="1"/>
          <p:nvPr/>
        </p:nvSpPr>
        <p:spPr>
          <a:xfrm>
            <a:off x="3303990" y="2418696"/>
            <a:ext cx="7125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dk2"/>
                </a:solidFill>
                <a:latin typeface="Barlow Light"/>
                <a:ea typeface="Barlow Light"/>
                <a:cs typeface="Barlow Light"/>
                <a:sym typeface="Barlow Light"/>
              </a:rPr>
              <a:t>luther ft. SZA</a:t>
            </a:r>
            <a:endParaRPr sz="400">
              <a:solidFill>
                <a:schemeClr val="dk2"/>
              </a:solidFill>
              <a:latin typeface="Barlow Light"/>
              <a:ea typeface="Barlow Light"/>
              <a:cs typeface="Barlow Light"/>
              <a:sym typeface="Barlow Light"/>
            </a:endParaRPr>
          </a:p>
        </p:txBody>
      </p:sp>
      <p:sp>
        <p:nvSpPr>
          <p:cNvPr id="486" name="Google Shape;486;p70"/>
          <p:cNvSpPr txBox="1"/>
          <p:nvPr/>
        </p:nvSpPr>
        <p:spPr>
          <a:xfrm>
            <a:off x="4040637" y="2418696"/>
            <a:ext cx="7125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dk2"/>
                </a:solidFill>
                <a:latin typeface="Barlow Light"/>
                <a:ea typeface="Barlow Light"/>
                <a:cs typeface="Barlow Light"/>
                <a:sym typeface="Barlow Light"/>
              </a:rPr>
              <a:t>Evil JOrdan</a:t>
            </a:r>
            <a:endParaRPr sz="400">
              <a:solidFill>
                <a:schemeClr val="dk2"/>
              </a:solidFill>
              <a:latin typeface="Barlow Light"/>
              <a:ea typeface="Barlow Light"/>
              <a:cs typeface="Barlow Light"/>
              <a:sym typeface="Barlow Light"/>
            </a:endParaRPr>
          </a:p>
        </p:txBody>
      </p:sp>
      <p:pic>
        <p:nvPicPr>
          <p:cNvPr id="487" name="Google Shape;487;p70"/>
          <p:cNvPicPr preferRelativeResize="0"/>
          <p:nvPr/>
        </p:nvPicPr>
        <p:blipFill>
          <a:blip r:embed="rId7">
            <a:alphaModFix/>
          </a:blip>
          <a:stretch>
            <a:fillRect/>
          </a:stretch>
        </p:blipFill>
        <p:spPr>
          <a:xfrm>
            <a:off x="4825225" y="2019428"/>
            <a:ext cx="516250" cy="487510"/>
          </a:xfrm>
          <a:prstGeom prst="rect">
            <a:avLst/>
          </a:prstGeom>
          <a:noFill/>
          <a:ln cap="flat" cmpd="sng" w="19050">
            <a:solidFill>
              <a:srgbClr val="9FC5E8"/>
            </a:solidFill>
            <a:prstDash val="solid"/>
            <a:round/>
            <a:headEnd len="sm" w="sm" type="none"/>
            <a:tailEnd len="sm" w="sm" type="none"/>
          </a:ln>
        </p:spPr>
      </p:pic>
      <p:pic>
        <p:nvPicPr>
          <p:cNvPr id="488" name="Google Shape;488;p70"/>
          <p:cNvPicPr preferRelativeResize="0"/>
          <p:nvPr/>
        </p:nvPicPr>
        <p:blipFill>
          <a:blip r:embed="rId4">
            <a:alphaModFix/>
          </a:blip>
          <a:stretch>
            <a:fillRect/>
          </a:stretch>
        </p:blipFill>
        <p:spPr>
          <a:xfrm>
            <a:off x="4138738" y="2022940"/>
            <a:ext cx="516252" cy="480484"/>
          </a:xfrm>
          <a:prstGeom prst="rect">
            <a:avLst/>
          </a:prstGeom>
          <a:noFill/>
          <a:ln cap="flat" cmpd="sng" w="19050">
            <a:solidFill>
              <a:srgbClr val="9FC5E8"/>
            </a:solidFill>
            <a:prstDash val="solid"/>
            <a:round/>
            <a:headEnd len="sm" w="sm" type="none"/>
            <a:tailEnd len="sm" w="sm" type="none"/>
          </a:ln>
        </p:spPr>
      </p:pic>
      <p:sp>
        <p:nvSpPr>
          <p:cNvPr id="489" name="Google Shape;489;p70"/>
          <p:cNvSpPr txBox="1"/>
          <p:nvPr/>
        </p:nvSpPr>
        <p:spPr>
          <a:xfrm>
            <a:off x="4777284" y="2418696"/>
            <a:ext cx="7125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solidFill>
                  <a:schemeClr val="dk2"/>
                </a:solidFill>
                <a:latin typeface="Barlow Light"/>
                <a:ea typeface="Barlow Light"/>
                <a:cs typeface="Barlow Light"/>
                <a:sym typeface="Barlow Light"/>
              </a:rPr>
              <a:t>Sports car</a:t>
            </a:r>
            <a:endParaRPr sz="400">
              <a:solidFill>
                <a:schemeClr val="dk2"/>
              </a:solidFill>
              <a:latin typeface="Barlow Light"/>
              <a:ea typeface="Barlow Light"/>
              <a:cs typeface="Barlow Light"/>
              <a:sym typeface="Barlow Light"/>
            </a:endParaRPr>
          </a:p>
        </p:txBody>
      </p:sp>
      <p:pic>
        <p:nvPicPr>
          <p:cNvPr id="490" name="Google Shape;490;p70"/>
          <p:cNvPicPr preferRelativeResize="0"/>
          <p:nvPr/>
        </p:nvPicPr>
        <p:blipFill>
          <a:blip r:embed="rId8">
            <a:alphaModFix/>
          </a:blip>
          <a:stretch>
            <a:fillRect/>
          </a:stretch>
        </p:blipFill>
        <p:spPr>
          <a:xfrm>
            <a:off x="5001675" y="464188"/>
            <a:ext cx="263675" cy="245406"/>
          </a:xfrm>
          <a:prstGeom prst="rect">
            <a:avLst/>
          </a:prstGeom>
          <a:noFill/>
          <a:ln>
            <a:noFill/>
          </a:ln>
        </p:spPr>
      </p:pic>
      <p:sp>
        <p:nvSpPr>
          <p:cNvPr id="491" name="Google Shape;491;p70"/>
          <p:cNvSpPr txBox="1"/>
          <p:nvPr/>
        </p:nvSpPr>
        <p:spPr>
          <a:xfrm>
            <a:off x="3303990" y="2630431"/>
            <a:ext cx="1219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2"/>
                </a:solidFill>
                <a:latin typeface="Barlow Light"/>
                <a:ea typeface="Barlow Light"/>
                <a:cs typeface="Barlow Light"/>
                <a:sym typeface="Barlow Light"/>
              </a:rPr>
              <a:t>reviews for you</a:t>
            </a:r>
            <a:endParaRPr sz="600">
              <a:solidFill>
                <a:schemeClr val="dk2"/>
              </a:solidFill>
              <a:latin typeface="Barlow Light"/>
              <a:ea typeface="Barlow Light"/>
              <a:cs typeface="Barlow Light"/>
              <a:sym typeface="Barlow Light"/>
            </a:endParaRPr>
          </a:p>
        </p:txBody>
      </p:sp>
      <p:pic>
        <p:nvPicPr>
          <p:cNvPr id="492" name="Google Shape;492;p70"/>
          <p:cNvPicPr preferRelativeResize="0"/>
          <p:nvPr/>
        </p:nvPicPr>
        <p:blipFill>
          <a:blip r:embed="rId8">
            <a:alphaModFix/>
          </a:blip>
          <a:stretch>
            <a:fillRect/>
          </a:stretch>
        </p:blipFill>
        <p:spPr>
          <a:xfrm>
            <a:off x="3360893" y="2900959"/>
            <a:ext cx="263675" cy="245406"/>
          </a:xfrm>
          <a:prstGeom prst="rect">
            <a:avLst/>
          </a:prstGeom>
          <a:noFill/>
          <a:ln>
            <a:noFill/>
          </a:ln>
        </p:spPr>
      </p:pic>
      <p:sp>
        <p:nvSpPr>
          <p:cNvPr id="493" name="Google Shape;493;p70"/>
          <p:cNvSpPr txBox="1"/>
          <p:nvPr/>
        </p:nvSpPr>
        <p:spPr>
          <a:xfrm>
            <a:off x="3583350" y="2815913"/>
            <a:ext cx="2104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500">
              <a:latin typeface="Barlow Light"/>
              <a:ea typeface="Barlow Light"/>
              <a:cs typeface="Barlow Light"/>
              <a:sym typeface="Barlow Light"/>
            </a:endParaRPr>
          </a:p>
          <a:p>
            <a:pPr indent="0" lvl="0" marL="0" rtl="0" algn="l">
              <a:spcBef>
                <a:spcPts val="0"/>
              </a:spcBef>
              <a:spcAft>
                <a:spcPts val="0"/>
              </a:spcAft>
              <a:buNone/>
            </a:pPr>
            <a:r>
              <a:rPr lang="en" sz="500">
                <a:latin typeface="Barlow Light"/>
                <a:ea typeface="Barlow Light"/>
                <a:cs typeface="Barlow Light"/>
                <a:sym typeface="Barlow Light"/>
              </a:rPr>
              <a:t>The Tortured Poets Department </a:t>
            </a:r>
            <a:endParaRPr sz="500">
              <a:latin typeface="Barlow Light"/>
              <a:ea typeface="Barlow Light"/>
              <a:cs typeface="Barlow Light"/>
              <a:sym typeface="Barlow Light"/>
            </a:endParaRPr>
          </a:p>
          <a:p>
            <a:pPr indent="0" lvl="0" marL="0" rtl="0" algn="l">
              <a:spcBef>
                <a:spcPts val="0"/>
              </a:spcBef>
              <a:spcAft>
                <a:spcPts val="0"/>
              </a:spcAft>
              <a:buNone/>
            </a:pPr>
            <a:r>
              <a:rPr lang="en" sz="500">
                <a:latin typeface="Barlow Light"/>
                <a:ea typeface="Barlow Light"/>
                <a:cs typeface="Barlow Light"/>
                <a:sym typeface="Barlow Light"/>
              </a:rPr>
              <a:t>Taylor Swift</a:t>
            </a:r>
            <a:endParaRPr sz="500">
              <a:latin typeface="Barlow Light"/>
              <a:ea typeface="Barlow Light"/>
              <a:cs typeface="Barlow Light"/>
              <a:sym typeface="Barlow Light"/>
            </a:endParaRPr>
          </a:p>
        </p:txBody>
      </p:sp>
      <p:pic>
        <p:nvPicPr>
          <p:cNvPr id="494" name="Google Shape;494;p70"/>
          <p:cNvPicPr preferRelativeResize="0"/>
          <p:nvPr/>
        </p:nvPicPr>
        <p:blipFill>
          <a:blip r:embed="rId9">
            <a:alphaModFix/>
          </a:blip>
          <a:stretch>
            <a:fillRect/>
          </a:stretch>
        </p:blipFill>
        <p:spPr>
          <a:xfrm>
            <a:off x="3453206" y="3243690"/>
            <a:ext cx="183885" cy="171144"/>
          </a:xfrm>
          <a:prstGeom prst="rect">
            <a:avLst/>
          </a:prstGeom>
          <a:noFill/>
          <a:ln>
            <a:noFill/>
          </a:ln>
        </p:spPr>
      </p:pic>
      <p:pic>
        <p:nvPicPr>
          <p:cNvPr id="495" name="Google Shape;495;p70"/>
          <p:cNvPicPr preferRelativeResize="0"/>
          <p:nvPr/>
        </p:nvPicPr>
        <p:blipFill>
          <a:blip r:embed="rId9">
            <a:alphaModFix/>
          </a:blip>
          <a:stretch>
            <a:fillRect/>
          </a:stretch>
        </p:blipFill>
        <p:spPr>
          <a:xfrm>
            <a:off x="3624143" y="3243690"/>
            <a:ext cx="183885" cy="171144"/>
          </a:xfrm>
          <a:prstGeom prst="rect">
            <a:avLst/>
          </a:prstGeom>
          <a:noFill/>
          <a:ln>
            <a:noFill/>
          </a:ln>
        </p:spPr>
      </p:pic>
      <p:pic>
        <p:nvPicPr>
          <p:cNvPr id="496" name="Google Shape;496;p70"/>
          <p:cNvPicPr preferRelativeResize="0"/>
          <p:nvPr/>
        </p:nvPicPr>
        <p:blipFill>
          <a:blip r:embed="rId9">
            <a:alphaModFix/>
          </a:blip>
          <a:stretch>
            <a:fillRect/>
          </a:stretch>
        </p:blipFill>
        <p:spPr>
          <a:xfrm>
            <a:off x="3808027" y="3243690"/>
            <a:ext cx="183885" cy="171144"/>
          </a:xfrm>
          <a:prstGeom prst="rect">
            <a:avLst/>
          </a:prstGeom>
          <a:noFill/>
          <a:ln>
            <a:noFill/>
          </a:ln>
        </p:spPr>
      </p:pic>
      <p:pic>
        <p:nvPicPr>
          <p:cNvPr id="497" name="Google Shape;497;p70"/>
          <p:cNvPicPr preferRelativeResize="0"/>
          <p:nvPr/>
        </p:nvPicPr>
        <p:blipFill>
          <a:blip r:embed="rId9">
            <a:alphaModFix/>
          </a:blip>
          <a:stretch>
            <a:fillRect/>
          </a:stretch>
        </p:blipFill>
        <p:spPr>
          <a:xfrm>
            <a:off x="3986141" y="3243690"/>
            <a:ext cx="183885" cy="171144"/>
          </a:xfrm>
          <a:prstGeom prst="rect">
            <a:avLst/>
          </a:prstGeom>
          <a:noFill/>
          <a:ln>
            <a:noFill/>
          </a:ln>
        </p:spPr>
      </p:pic>
      <p:pic>
        <p:nvPicPr>
          <p:cNvPr id="498" name="Google Shape;498;p70"/>
          <p:cNvPicPr preferRelativeResize="0"/>
          <p:nvPr/>
        </p:nvPicPr>
        <p:blipFill>
          <a:blip r:embed="rId9">
            <a:alphaModFix/>
          </a:blip>
          <a:stretch>
            <a:fillRect/>
          </a:stretch>
        </p:blipFill>
        <p:spPr>
          <a:xfrm>
            <a:off x="4162849" y="3243690"/>
            <a:ext cx="183885" cy="171144"/>
          </a:xfrm>
          <a:prstGeom prst="rect">
            <a:avLst/>
          </a:prstGeom>
          <a:noFill/>
          <a:ln>
            <a:noFill/>
          </a:ln>
        </p:spPr>
      </p:pic>
      <p:sp>
        <p:nvSpPr>
          <p:cNvPr id="499" name="Google Shape;499;p70"/>
          <p:cNvSpPr txBox="1"/>
          <p:nvPr/>
        </p:nvSpPr>
        <p:spPr>
          <a:xfrm>
            <a:off x="3293706" y="3350263"/>
            <a:ext cx="2375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Barlow Light"/>
                <a:ea typeface="Barlow Light"/>
                <a:cs typeface="Barlow Light"/>
                <a:sym typeface="Barlow Light"/>
              </a:rPr>
              <a:t>I LOVE TAYLOR SWIFT!!!</a:t>
            </a:r>
            <a:endParaRPr sz="1000">
              <a:solidFill>
                <a:schemeClr val="lt1"/>
              </a:solidFill>
              <a:latin typeface="Barlow Light"/>
              <a:ea typeface="Barlow Light"/>
              <a:cs typeface="Barlow Light"/>
              <a:sym typeface="Barlow Light"/>
            </a:endParaRPr>
          </a:p>
          <a:p>
            <a:pPr indent="0" lvl="0" marL="0" rtl="0" algn="l">
              <a:spcBef>
                <a:spcPts val="0"/>
              </a:spcBef>
              <a:spcAft>
                <a:spcPts val="0"/>
              </a:spcAft>
              <a:buNone/>
            </a:pPr>
            <a:r>
              <a:rPr lang="en" sz="1000">
                <a:solidFill>
                  <a:schemeClr val="lt1"/>
                </a:solidFill>
                <a:latin typeface="Barlow Light"/>
                <a:ea typeface="Barlow Light"/>
                <a:cs typeface="Barlow Light"/>
                <a:sym typeface="Barlow Light"/>
              </a:rPr>
              <a:t>!!!!!!!!!!!!!!!!!!!!!!!!!!!!!!!</a:t>
            </a:r>
            <a:endParaRPr sz="1000">
              <a:solidFill>
                <a:schemeClr val="lt1"/>
              </a:solidFill>
              <a:latin typeface="Barlow Light"/>
              <a:ea typeface="Barlow Light"/>
              <a:cs typeface="Barlow Light"/>
              <a:sym typeface="Barlow Light"/>
            </a:endParaRPr>
          </a:p>
          <a:p>
            <a:pPr indent="0" lvl="0" marL="0" rtl="0" algn="l">
              <a:spcBef>
                <a:spcPts val="0"/>
              </a:spcBef>
              <a:spcAft>
                <a:spcPts val="0"/>
              </a:spcAft>
              <a:buNone/>
            </a:pPr>
            <a:r>
              <a:rPr lang="en" sz="1000">
                <a:solidFill>
                  <a:schemeClr val="lt1"/>
                </a:solidFill>
                <a:latin typeface="Barlow Light"/>
                <a:ea typeface="Barlow Light"/>
                <a:cs typeface="Barlow Light"/>
                <a:sym typeface="Barlow Light"/>
              </a:rPr>
              <a:t>!!!!!!!!!!!!!!!!!!!!!!!!!!!!</a:t>
            </a:r>
            <a:endParaRPr sz="1000">
              <a:solidFill>
                <a:schemeClr val="lt1"/>
              </a:solidFill>
              <a:latin typeface="Barlow Light"/>
              <a:ea typeface="Barlow Light"/>
              <a:cs typeface="Barlow Light"/>
              <a:sym typeface="Barlow Light"/>
            </a:endParaRPr>
          </a:p>
        </p:txBody>
      </p:sp>
      <p:cxnSp>
        <p:nvCxnSpPr>
          <p:cNvPr id="500" name="Google Shape;500;p70"/>
          <p:cNvCxnSpPr/>
          <p:nvPr/>
        </p:nvCxnSpPr>
        <p:spPr>
          <a:xfrm>
            <a:off x="3360901" y="4296187"/>
            <a:ext cx="1963800" cy="0"/>
          </a:xfrm>
          <a:prstGeom prst="straightConnector1">
            <a:avLst/>
          </a:prstGeom>
          <a:noFill/>
          <a:ln cap="flat" cmpd="sng" w="9525">
            <a:solidFill>
              <a:schemeClr val="dk2"/>
            </a:solidFill>
            <a:prstDash val="solid"/>
            <a:round/>
            <a:headEnd len="med" w="med" type="none"/>
            <a:tailEnd len="med" w="med" type="none"/>
          </a:ln>
        </p:spPr>
      </p:cxnSp>
      <p:cxnSp>
        <p:nvCxnSpPr>
          <p:cNvPr id="501" name="Google Shape;501;p70"/>
          <p:cNvCxnSpPr/>
          <p:nvPr/>
        </p:nvCxnSpPr>
        <p:spPr>
          <a:xfrm>
            <a:off x="3414964" y="1739421"/>
            <a:ext cx="1963800" cy="0"/>
          </a:xfrm>
          <a:prstGeom prst="straightConnector1">
            <a:avLst/>
          </a:prstGeom>
          <a:noFill/>
          <a:ln cap="flat" cmpd="sng" w="9525">
            <a:solidFill>
              <a:schemeClr val="dk2"/>
            </a:solidFill>
            <a:prstDash val="solid"/>
            <a:round/>
            <a:headEnd len="med" w="med" type="none"/>
            <a:tailEnd len="med" w="med" type="none"/>
          </a:ln>
        </p:spPr>
      </p:cxnSp>
      <p:cxnSp>
        <p:nvCxnSpPr>
          <p:cNvPr id="502" name="Google Shape;502;p70"/>
          <p:cNvCxnSpPr/>
          <p:nvPr/>
        </p:nvCxnSpPr>
        <p:spPr>
          <a:xfrm>
            <a:off x="3360920" y="2697051"/>
            <a:ext cx="1963800" cy="0"/>
          </a:xfrm>
          <a:prstGeom prst="straightConnector1">
            <a:avLst/>
          </a:prstGeom>
          <a:noFill/>
          <a:ln cap="flat" cmpd="sng" w="9525">
            <a:solidFill>
              <a:schemeClr val="dk2"/>
            </a:solidFill>
            <a:prstDash val="solid"/>
            <a:round/>
            <a:headEnd len="med" w="med" type="none"/>
            <a:tailEnd len="med" w="med" type="none"/>
          </a:ln>
        </p:spPr>
      </p:cxnSp>
      <p:pic>
        <p:nvPicPr>
          <p:cNvPr id="503" name="Google Shape;503;p70"/>
          <p:cNvPicPr preferRelativeResize="0"/>
          <p:nvPr/>
        </p:nvPicPr>
        <p:blipFill>
          <a:blip r:embed="rId10">
            <a:alphaModFix/>
          </a:blip>
          <a:stretch>
            <a:fillRect/>
          </a:stretch>
        </p:blipFill>
        <p:spPr>
          <a:xfrm>
            <a:off x="4756560" y="4250673"/>
            <a:ext cx="456771" cy="425124"/>
          </a:xfrm>
          <a:prstGeom prst="rect">
            <a:avLst/>
          </a:prstGeom>
          <a:noFill/>
          <a:ln>
            <a:noFill/>
          </a:ln>
        </p:spPr>
      </p:pic>
      <p:pic>
        <p:nvPicPr>
          <p:cNvPr id="504" name="Google Shape;504;p70"/>
          <p:cNvPicPr preferRelativeResize="0"/>
          <p:nvPr/>
        </p:nvPicPr>
        <p:blipFill>
          <a:blip r:embed="rId11">
            <a:alphaModFix/>
          </a:blip>
          <a:stretch>
            <a:fillRect/>
          </a:stretch>
        </p:blipFill>
        <p:spPr>
          <a:xfrm>
            <a:off x="4114435" y="4250673"/>
            <a:ext cx="456770" cy="425124"/>
          </a:xfrm>
          <a:prstGeom prst="rect">
            <a:avLst/>
          </a:prstGeom>
          <a:noFill/>
          <a:ln>
            <a:noFill/>
          </a:ln>
        </p:spPr>
      </p:pic>
      <p:pic>
        <p:nvPicPr>
          <p:cNvPr id="505" name="Google Shape;505;p70"/>
          <p:cNvPicPr preferRelativeResize="0"/>
          <p:nvPr/>
        </p:nvPicPr>
        <p:blipFill>
          <a:blip r:embed="rId12">
            <a:alphaModFix/>
          </a:blip>
          <a:stretch>
            <a:fillRect/>
          </a:stretch>
        </p:blipFill>
        <p:spPr>
          <a:xfrm>
            <a:off x="3528377" y="4351790"/>
            <a:ext cx="263675" cy="24540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1"/>
          <p:cNvSpPr/>
          <p:nvPr/>
        </p:nvSpPr>
        <p:spPr>
          <a:xfrm>
            <a:off x="-477725" y="-43600"/>
            <a:ext cx="9832800" cy="2102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pic>
        <p:nvPicPr>
          <p:cNvPr id="511" name="Google Shape;511;p71"/>
          <p:cNvPicPr preferRelativeResize="0"/>
          <p:nvPr/>
        </p:nvPicPr>
        <p:blipFill>
          <a:blip r:embed="rId3">
            <a:alphaModFix/>
          </a:blip>
          <a:stretch>
            <a:fillRect/>
          </a:stretch>
        </p:blipFill>
        <p:spPr>
          <a:xfrm>
            <a:off x="3146986" y="108600"/>
            <a:ext cx="2507700" cy="4837450"/>
          </a:xfrm>
          <a:prstGeom prst="rect">
            <a:avLst/>
          </a:prstGeom>
          <a:noFill/>
          <a:ln>
            <a:noFill/>
          </a:ln>
        </p:spPr>
      </p:pic>
      <p:sp>
        <p:nvSpPr>
          <p:cNvPr id="512" name="Google Shape;512;p71"/>
          <p:cNvSpPr txBox="1"/>
          <p:nvPr/>
        </p:nvSpPr>
        <p:spPr>
          <a:xfrm>
            <a:off x="3387909" y="298714"/>
            <a:ext cx="956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9FC5E8"/>
                </a:solidFill>
                <a:latin typeface="Barlow Light"/>
                <a:ea typeface="Barlow Light"/>
                <a:cs typeface="Barlow Light"/>
                <a:sym typeface="Barlow Light"/>
              </a:rPr>
              <a:t>pitch.</a:t>
            </a:r>
            <a:endParaRPr sz="1100">
              <a:solidFill>
                <a:srgbClr val="9FC5E8"/>
              </a:solidFill>
              <a:latin typeface="Barlow Light"/>
              <a:ea typeface="Barlow Light"/>
              <a:cs typeface="Barlow Light"/>
              <a:sym typeface="Barlow Light"/>
            </a:endParaRPr>
          </a:p>
        </p:txBody>
      </p:sp>
      <p:cxnSp>
        <p:nvCxnSpPr>
          <p:cNvPr id="513" name="Google Shape;513;p71"/>
          <p:cNvCxnSpPr/>
          <p:nvPr/>
        </p:nvCxnSpPr>
        <p:spPr>
          <a:xfrm>
            <a:off x="3447267" y="690614"/>
            <a:ext cx="1946400" cy="0"/>
          </a:xfrm>
          <a:prstGeom prst="straightConnector1">
            <a:avLst/>
          </a:prstGeom>
          <a:noFill/>
          <a:ln cap="flat" cmpd="sng" w="9525">
            <a:solidFill>
              <a:schemeClr val="dk2"/>
            </a:solidFill>
            <a:prstDash val="solid"/>
            <a:round/>
            <a:headEnd len="med" w="med" type="none"/>
            <a:tailEnd len="med" w="med" type="none"/>
          </a:ln>
        </p:spPr>
      </p:cxnSp>
      <p:pic>
        <p:nvPicPr>
          <p:cNvPr id="514" name="Google Shape;514;p71"/>
          <p:cNvPicPr preferRelativeResize="0"/>
          <p:nvPr/>
        </p:nvPicPr>
        <p:blipFill>
          <a:blip r:embed="rId4">
            <a:alphaModFix/>
          </a:blip>
          <a:stretch>
            <a:fillRect/>
          </a:stretch>
        </p:blipFill>
        <p:spPr>
          <a:xfrm>
            <a:off x="4982969" y="419764"/>
            <a:ext cx="261339" cy="245406"/>
          </a:xfrm>
          <a:prstGeom prst="rect">
            <a:avLst/>
          </a:prstGeom>
          <a:noFill/>
          <a:ln>
            <a:noFill/>
          </a:ln>
        </p:spPr>
      </p:pic>
      <p:cxnSp>
        <p:nvCxnSpPr>
          <p:cNvPr id="515" name="Google Shape;515;p71"/>
          <p:cNvCxnSpPr/>
          <p:nvPr/>
        </p:nvCxnSpPr>
        <p:spPr>
          <a:xfrm>
            <a:off x="3356726" y="4251764"/>
            <a:ext cx="1946400" cy="0"/>
          </a:xfrm>
          <a:prstGeom prst="straightConnector1">
            <a:avLst/>
          </a:prstGeom>
          <a:noFill/>
          <a:ln cap="flat" cmpd="sng" w="9525">
            <a:solidFill>
              <a:schemeClr val="dk2"/>
            </a:solidFill>
            <a:prstDash val="solid"/>
            <a:round/>
            <a:headEnd len="med" w="med" type="none"/>
            <a:tailEnd len="med" w="med" type="none"/>
          </a:ln>
        </p:spPr>
      </p:cxnSp>
      <p:pic>
        <p:nvPicPr>
          <p:cNvPr id="516" name="Google Shape;516;p71"/>
          <p:cNvPicPr preferRelativeResize="0"/>
          <p:nvPr/>
        </p:nvPicPr>
        <p:blipFill>
          <a:blip r:embed="rId5">
            <a:alphaModFix/>
          </a:blip>
          <a:stretch>
            <a:fillRect/>
          </a:stretch>
        </p:blipFill>
        <p:spPr>
          <a:xfrm>
            <a:off x="4740025" y="4206250"/>
            <a:ext cx="452725" cy="425124"/>
          </a:xfrm>
          <a:prstGeom prst="rect">
            <a:avLst/>
          </a:prstGeom>
          <a:noFill/>
          <a:ln>
            <a:noFill/>
          </a:ln>
        </p:spPr>
      </p:pic>
      <p:pic>
        <p:nvPicPr>
          <p:cNvPr id="517" name="Google Shape;517;p71"/>
          <p:cNvPicPr preferRelativeResize="0"/>
          <p:nvPr/>
        </p:nvPicPr>
        <p:blipFill>
          <a:blip r:embed="rId6">
            <a:alphaModFix/>
          </a:blip>
          <a:stretch>
            <a:fillRect/>
          </a:stretch>
        </p:blipFill>
        <p:spPr>
          <a:xfrm>
            <a:off x="4103587" y="4206250"/>
            <a:ext cx="452725" cy="425124"/>
          </a:xfrm>
          <a:prstGeom prst="rect">
            <a:avLst/>
          </a:prstGeom>
          <a:noFill/>
          <a:ln>
            <a:noFill/>
          </a:ln>
        </p:spPr>
      </p:pic>
      <p:pic>
        <p:nvPicPr>
          <p:cNvPr id="518" name="Google Shape;518;p71"/>
          <p:cNvPicPr preferRelativeResize="0"/>
          <p:nvPr/>
        </p:nvPicPr>
        <p:blipFill>
          <a:blip r:embed="rId7">
            <a:alphaModFix/>
          </a:blip>
          <a:stretch>
            <a:fillRect/>
          </a:stretch>
        </p:blipFill>
        <p:spPr>
          <a:xfrm>
            <a:off x="3522719" y="4307367"/>
            <a:ext cx="261340" cy="245407"/>
          </a:xfrm>
          <a:prstGeom prst="rect">
            <a:avLst/>
          </a:prstGeom>
          <a:noFill/>
          <a:ln>
            <a:noFill/>
          </a:ln>
        </p:spPr>
      </p:pic>
      <p:pic>
        <p:nvPicPr>
          <p:cNvPr id="519" name="Google Shape;519;p71"/>
          <p:cNvPicPr preferRelativeResize="0"/>
          <p:nvPr/>
        </p:nvPicPr>
        <p:blipFill>
          <a:blip r:embed="rId4">
            <a:alphaModFix/>
          </a:blip>
          <a:stretch>
            <a:fillRect/>
          </a:stretch>
        </p:blipFill>
        <p:spPr>
          <a:xfrm>
            <a:off x="3413023" y="745803"/>
            <a:ext cx="585594" cy="549894"/>
          </a:xfrm>
          <a:prstGeom prst="rect">
            <a:avLst/>
          </a:prstGeom>
          <a:noFill/>
          <a:ln>
            <a:noFill/>
          </a:ln>
        </p:spPr>
      </p:pic>
      <p:sp>
        <p:nvSpPr>
          <p:cNvPr id="520" name="Google Shape;520;p71"/>
          <p:cNvSpPr txBox="1"/>
          <p:nvPr/>
        </p:nvSpPr>
        <p:spPr>
          <a:xfrm>
            <a:off x="3941240" y="716057"/>
            <a:ext cx="1476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9FC5E8"/>
                </a:solidFill>
                <a:latin typeface="Barlow Light"/>
                <a:ea typeface="Barlow Light"/>
                <a:cs typeface="Barlow Light"/>
                <a:sym typeface="Barlow Light"/>
              </a:rPr>
              <a:t>swiftie4evr2003</a:t>
            </a:r>
            <a:endParaRPr sz="900">
              <a:solidFill>
                <a:srgbClr val="9FC5E8"/>
              </a:solidFill>
              <a:latin typeface="Barlow Light"/>
              <a:ea typeface="Barlow Light"/>
              <a:cs typeface="Barlow Light"/>
              <a:sym typeface="Barlow Light"/>
            </a:endParaRPr>
          </a:p>
        </p:txBody>
      </p:sp>
      <p:sp>
        <p:nvSpPr>
          <p:cNvPr id="521" name="Google Shape;521;p71"/>
          <p:cNvSpPr txBox="1"/>
          <p:nvPr/>
        </p:nvSpPr>
        <p:spPr>
          <a:xfrm>
            <a:off x="3941239" y="905999"/>
            <a:ext cx="147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chemeClr val="dk2"/>
                </a:solidFill>
                <a:latin typeface="Barlow Light"/>
                <a:ea typeface="Barlow Light"/>
                <a:cs typeface="Barlow Light"/>
                <a:sym typeface="Barlow Light"/>
              </a:rPr>
              <a:t>Taylor Swift is everything to me. I’m a technology leader with 40 years’ experience progressing from developer to group leader to director… </a:t>
            </a:r>
            <a:endParaRPr sz="500">
              <a:solidFill>
                <a:schemeClr val="dk2"/>
              </a:solidFill>
              <a:latin typeface="Barlow Light"/>
              <a:ea typeface="Barlow Light"/>
              <a:cs typeface="Barlow Light"/>
              <a:sym typeface="Barlow Light"/>
            </a:endParaRPr>
          </a:p>
        </p:txBody>
      </p:sp>
      <p:cxnSp>
        <p:nvCxnSpPr>
          <p:cNvPr id="522" name="Google Shape;522;p71"/>
          <p:cNvCxnSpPr/>
          <p:nvPr/>
        </p:nvCxnSpPr>
        <p:spPr>
          <a:xfrm>
            <a:off x="3356726" y="1660156"/>
            <a:ext cx="1946400" cy="0"/>
          </a:xfrm>
          <a:prstGeom prst="straightConnector1">
            <a:avLst/>
          </a:prstGeom>
          <a:noFill/>
          <a:ln cap="flat" cmpd="sng" w="9525">
            <a:solidFill>
              <a:schemeClr val="dk2"/>
            </a:solidFill>
            <a:prstDash val="solid"/>
            <a:round/>
            <a:headEnd len="med" w="med" type="none"/>
            <a:tailEnd len="med" w="med" type="none"/>
          </a:ln>
        </p:spPr>
      </p:cxnSp>
      <p:sp>
        <p:nvSpPr>
          <p:cNvPr id="523" name="Google Shape;523;p71"/>
          <p:cNvSpPr txBox="1"/>
          <p:nvPr/>
        </p:nvSpPr>
        <p:spPr>
          <a:xfrm>
            <a:off x="3279805" y="1598150"/>
            <a:ext cx="1208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2"/>
                </a:solidFill>
                <a:latin typeface="Barlow Light"/>
                <a:ea typeface="Barlow Light"/>
                <a:cs typeface="Barlow Light"/>
                <a:sym typeface="Barlow Light"/>
              </a:rPr>
              <a:t>favorite albums</a:t>
            </a:r>
            <a:endParaRPr sz="600">
              <a:solidFill>
                <a:schemeClr val="dk2"/>
              </a:solidFill>
              <a:latin typeface="Barlow Light"/>
              <a:ea typeface="Barlow Light"/>
              <a:cs typeface="Barlow Light"/>
              <a:sym typeface="Barlow Light"/>
            </a:endParaRPr>
          </a:p>
        </p:txBody>
      </p:sp>
      <p:pic>
        <p:nvPicPr>
          <p:cNvPr id="524" name="Google Shape;524;p71"/>
          <p:cNvPicPr preferRelativeResize="0"/>
          <p:nvPr/>
        </p:nvPicPr>
        <p:blipFill>
          <a:blip r:embed="rId8">
            <a:alphaModFix/>
          </a:blip>
          <a:stretch>
            <a:fillRect/>
          </a:stretch>
        </p:blipFill>
        <p:spPr>
          <a:xfrm>
            <a:off x="3397568" y="1900982"/>
            <a:ext cx="511644" cy="480450"/>
          </a:xfrm>
          <a:prstGeom prst="rect">
            <a:avLst/>
          </a:prstGeom>
          <a:noFill/>
          <a:ln cap="flat" cmpd="sng" w="19050">
            <a:solidFill>
              <a:srgbClr val="9FC5E8"/>
            </a:solidFill>
            <a:prstDash val="solid"/>
            <a:round/>
            <a:headEnd len="sm" w="sm" type="none"/>
            <a:tailEnd len="sm" w="sm" type="none"/>
          </a:ln>
        </p:spPr>
      </p:pic>
      <p:pic>
        <p:nvPicPr>
          <p:cNvPr id="525" name="Google Shape;525;p71"/>
          <p:cNvPicPr preferRelativeResize="0"/>
          <p:nvPr/>
        </p:nvPicPr>
        <p:blipFill>
          <a:blip r:embed="rId9">
            <a:alphaModFix/>
          </a:blip>
          <a:stretch>
            <a:fillRect/>
          </a:stretch>
        </p:blipFill>
        <p:spPr>
          <a:xfrm>
            <a:off x="4740033" y="1905528"/>
            <a:ext cx="511681" cy="474048"/>
          </a:xfrm>
          <a:prstGeom prst="rect">
            <a:avLst/>
          </a:prstGeom>
          <a:noFill/>
          <a:ln cap="flat" cmpd="sng" w="19050">
            <a:solidFill>
              <a:srgbClr val="9FC5E8"/>
            </a:solidFill>
            <a:prstDash val="solid"/>
            <a:round/>
            <a:headEnd len="sm" w="sm" type="none"/>
            <a:tailEnd len="sm" w="sm" type="none"/>
          </a:ln>
        </p:spPr>
      </p:pic>
      <p:pic>
        <p:nvPicPr>
          <p:cNvPr id="526" name="Google Shape;526;p71"/>
          <p:cNvPicPr preferRelativeResize="0"/>
          <p:nvPr/>
        </p:nvPicPr>
        <p:blipFill>
          <a:blip r:embed="rId10">
            <a:alphaModFix/>
          </a:blip>
          <a:stretch>
            <a:fillRect/>
          </a:stretch>
        </p:blipFill>
        <p:spPr>
          <a:xfrm>
            <a:off x="4054035" y="1905528"/>
            <a:ext cx="511680" cy="480456"/>
          </a:xfrm>
          <a:prstGeom prst="rect">
            <a:avLst/>
          </a:prstGeom>
          <a:noFill/>
          <a:ln cap="flat" cmpd="sng" w="19050">
            <a:solidFill>
              <a:srgbClr val="9FC5E8"/>
            </a:solidFill>
            <a:prstDash val="solid"/>
            <a:round/>
            <a:headEnd len="sm" w="sm" type="none"/>
            <a:tailEnd len="sm" w="sm" type="none"/>
          </a:ln>
        </p:spPr>
      </p:pic>
      <p:pic>
        <p:nvPicPr>
          <p:cNvPr id="527" name="Google Shape;527;p71"/>
          <p:cNvPicPr preferRelativeResize="0"/>
          <p:nvPr/>
        </p:nvPicPr>
        <p:blipFill>
          <a:blip r:embed="rId11">
            <a:alphaModFix/>
          </a:blip>
          <a:stretch>
            <a:fillRect/>
          </a:stretch>
        </p:blipFill>
        <p:spPr>
          <a:xfrm>
            <a:off x="4020671" y="2413642"/>
            <a:ext cx="69439" cy="69546"/>
          </a:xfrm>
          <a:prstGeom prst="rect">
            <a:avLst/>
          </a:prstGeom>
          <a:noFill/>
          <a:ln>
            <a:noFill/>
          </a:ln>
        </p:spPr>
      </p:pic>
      <p:pic>
        <p:nvPicPr>
          <p:cNvPr id="528" name="Google Shape;528;p71"/>
          <p:cNvPicPr preferRelativeResize="0"/>
          <p:nvPr/>
        </p:nvPicPr>
        <p:blipFill>
          <a:blip r:embed="rId11">
            <a:alphaModFix/>
          </a:blip>
          <a:stretch>
            <a:fillRect/>
          </a:stretch>
        </p:blipFill>
        <p:spPr>
          <a:xfrm>
            <a:off x="4085221" y="2413642"/>
            <a:ext cx="69439" cy="69546"/>
          </a:xfrm>
          <a:prstGeom prst="rect">
            <a:avLst/>
          </a:prstGeom>
          <a:noFill/>
          <a:ln>
            <a:noFill/>
          </a:ln>
        </p:spPr>
      </p:pic>
      <p:pic>
        <p:nvPicPr>
          <p:cNvPr id="529" name="Google Shape;529;p71"/>
          <p:cNvPicPr preferRelativeResize="0"/>
          <p:nvPr/>
        </p:nvPicPr>
        <p:blipFill>
          <a:blip r:embed="rId11">
            <a:alphaModFix/>
          </a:blip>
          <a:stretch>
            <a:fillRect/>
          </a:stretch>
        </p:blipFill>
        <p:spPr>
          <a:xfrm>
            <a:off x="4154660" y="2413642"/>
            <a:ext cx="69439" cy="69546"/>
          </a:xfrm>
          <a:prstGeom prst="rect">
            <a:avLst/>
          </a:prstGeom>
          <a:noFill/>
          <a:ln>
            <a:noFill/>
          </a:ln>
        </p:spPr>
      </p:pic>
      <p:pic>
        <p:nvPicPr>
          <p:cNvPr id="530" name="Google Shape;530;p71"/>
          <p:cNvPicPr preferRelativeResize="0"/>
          <p:nvPr/>
        </p:nvPicPr>
        <p:blipFill>
          <a:blip r:embed="rId11">
            <a:alphaModFix/>
          </a:blip>
          <a:stretch>
            <a:fillRect/>
          </a:stretch>
        </p:blipFill>
        <p:spPr>
          <a:xfrm>
            <a:off x="4221920" y="2413642"/>
            <a:ext cx="69439" cy="69546"/>
          </a:xfrm>
          <a:prstGeom prst="rect">
            <a:avLst/>
          </a:prstGeom>
          <a:noFill/>
          <a:ln>
            <a:noFill/>
          </a:ln>
        </p:spPr>
      </p:pic>
      <p:pic>
        <p:nvPicPr>
          <p:cNvPr id="531" name="Google Shape;531;p71"/>
          <p:cNvPicPr preferRelativeResize="0"/>
          <p:nvPr/>
        </p:nvPicPr>
        <p:blipFill>
          <a:blip r:embed="rId11">
            <a:alphaModFix/>
          </a:blip>
          <a:stretch>
            <a:fillRect/>
          </a:stretch>
        </p:blipFill>
        <p:spPr>
          <a:xfrm>
            <a:off x="4288649" y="2413642"/>
            <a:ext cx="69439" cy="69546"/>
          </a:xfrm>
          <a:prstGeom prst="rect">
            <a:avLst/>
          </a:prstGeom>
          <a:noFill/>
          <a:ln>
            <a:noFill/>
          </a:ln>
        </p:spPr>
      </p:pic>
      <p:pic>
        <p:nvPicPr>
          <p:cNvPr id="532" name="Google Shape;532;p71"/>
          <p:cNvPicPr preferRelativeResize="0"/>
          <p:nvPr/>
        </p:nvPicPr>
        <p:blipFill>
          <a:blip r:embed="rId11">
            <a:alphaModFix/>
          </a:blip>
          <a:stretch>
            <a:fillRect/>
          </a:stretch>
        </p:blipFill>
        <p:spPr>
          <a:xfrm>
            <a:off x="3369067" y="2413659"/>
            <a:ext cx="69439" cy="69546"/>
          </a:xfrm>
          <a:prstGeom prst="rect">
            <a:avLst/>
          </a:prstGeom>
          <a:noFill/>
          <a:ln>
            <a:noFill/>
          </a:ln>
        </p:spPr>
      </p:pic>
      <p:pic>
        <p:nvPicPr>
          <p:cNvPr id="533" name="Google Shape;533;p71"/>
          <p:cNvPicPr preferRelativeResize="0"/>
          <p:nvPr/>
        </p:nvPicPr>
        <p:blipFill>
          <a:blip r:embed="rId11">
            <a:alphaModFix/>
          </a:blip>
          <a:stretch>
            <a:fillRect/>
          </a:stretch>
        </p:blipFill>
        <p:spPr>
          <a:xfrm>
            <a:off x="3438506" y="2413659"/>
            <a:ext cx="69439" cy="69546"/>
          </a:xfrm>
          <a:prstGeom prst="rect">
            <a:avLst/>
          </a:prstGeom>
          <a:noFill/>
          <a:ln>
            <a:noFill/>
          </a:ln>
        </p:spPr>
      </p:pic>
      <p:pic>
        <p:nvPicPr>
          <p:cNvPr id="534" name="Google Shape;534;p71"/>
          <p:cNvPicPr preferRelativeResize="0"/>
          <p:nvPr/>
        </p:nvPicPr>
        <p:blipFill>
          <a:blip r:embed="rId11">
            <a:alphaModFix/>
          </a:blip>
          <a:stretch>
            <a:fillRect/>
          </a:stretch>
        </p:blipFill>
        <p:spPr>
          <a:xfrm>
            <a:off x="3505766" y="2413659"/>
            <a:ext cx="69439" cy="69546"/>
          </a:xfrm>
          <a:prstGeom prst="rect">
            <a:avLst/>
          </a:prstGeom>
          <a:noFill/>
          <a:ln>
            <a:noFill/>
          </a:ln>
        </p:spPr>
      </p:pic>
      <p:pic>
        <p:nvPicPr>
          <p:cNvPr id="535" name="Google Shape;535;p71"/>
          <p:cNvPicPr preferRelativeResize="0"/>
          <p:nvPr/>
        </p:nvPicPr>
        <p:blipFill>
          <a:blip r:embed="rId11">
            <a:alphaModFix/>
          </a:blip>
          <a:stretch>
            <a:fillRect/>
          </a:stretch>
        </p:blipFill>
        <p:spPr>
          <a:xfrm>
            <a:off x="3572495" y="2413659"/>
            <a:ext cx="69439" cy="69546"/>
          </a:xfrm>
          <a:prstGeom prst="rect">
            <a:avLst/>
          </a:prstGeom>
          <a:noFill/>
          <a:ln>
            <a:noFill/>
          </a:ln>
        </p:spPr>
      </p:pic>
      <p:pic>
        <p:nvPicPr>
          <p:cNvPr id="536" name="Google Shape;536;p71"/>
          <p:cNvPicPr preferRelativeResize="0"/>
          <p:nvPr/>
        </p:nvPicPr>
        <p:blipFill>
          <a:blip r:embed="rId11">
            <a:alphaModFix/>
          </a:blip>
          <a:stretch>
            <a:fillRect/>
          </a:stretch>
        </p:blipFill>
        <p:spPr>
          <a:xfrm>
            <a:off x="4691803" y="2413659"/>
            <a:ext cx="69439" cy="69546"/>
          </a:xfrm>
          <a:prstGeom prst="rect">
            <a:avLst/>
          </a:prstGeom>
          <a:noFill/>
          <a:ln>
            <a:noFill/>
          </a:ln>
        </p:spPr>
      </p:pic>
      <p:pic>
        <p:nvPicPr>
          <p:cNvPr id="537" name="Google Shape;537;p71"/>
          <p:cNvPicPr preferRelativeResize="0"/>
          <p:nvPr/>
        </p:nvPicPr>
        <p:blipFill>
          <a:blip r:embed="rId11">
            <a:alphaModFix/>
          </a:blip>
          <a:stretch>
            <a:fillRect/>
          </a:stretch>
        </p:blipFill>
        <p:spPr>
          <a:xfrm>
            <a:off x="4756353" y="2413659"/>
            <a:ext cx="69439" cy="69546"/>
          </a:xfrm>
          <a:prstGeom prst="rect">
            <a:avLst/>
          </a:prstGeom>
          <a:noFill/>
          <a:ln>
            <a:noFill/>
          </a:ln>
        </p:spPr>
      </p:pic>
      <p:pic>
        <p:nvPicPr>
          <p:cNvPr id="538" name="Google Shape;538;p71"/>
          <p:cNvPicPr preferRelativeResize="0"/>
          <p:nvPr/>
        </p:nvPicPr>
        <p:blipFill>
          <a:blip r:embed="rId11">
            <a:alphaModFix/>
          </a:blip>
          <a:stretch>
            <a:fillRect/>
          </a:stretch>
        </p:blipFill>
        <p:spPr>
          <a:xfrm>
            <a:off x="4825792" y="2413659"/>
            <a:ext cx="69439" cy="69546"/>
          </a:xfrm>
          <a:prstGeom prst="rect">
            <a:avLst/>
          </a:prstGeom>
          <a:noFill/>
          <a:ln>
            <a:noFill/>
          </a:ln>
        </p:spPr>
      </p:pic>
      <p:pic>
        <p:nvPicPr>
          <p:cNvPr id="539" name="Google Shape;539;p71"/>
          <p:cNvPicPr preferRelativeResize="0"/>
          <p:nvPr/>
        </p:nvPicPr>
        <p:blipFill>
          <a:blip r:embed="rId11">
            <a:alphaModFix/>
          </a:blip>
          <a:stretch>
            <a:fillRect/>
          </a:stretch>
        </p:blipFill>
        <p:spPr>
          <a:xfrm>
            <a:off x="4893051" y="2413659"/>
            <a:ext cx="69439" cy="69546"/>
          </a:xfrm>
          <a:prstGeom prst="rect">
            <a:avLst/>
          </a:prstGeom>
          <a:noFill/>
          <a:ln>
            <a:noFill/>
          </a:ln>
        </p:spPr>
      </p:pic>
      <p:pic>
        <p:nvPicPr>
          <p:cNvPr id="540" name="Google Shape;540;p71"/>
          <p:cNvPicPr preferRelativeResize="0"/>
          <p:nvPr/>
        </p:nvPicPr>
        <p:blipFill>
          <a:blip r:embed="rId11">
            <a:alphaModFix/>
          </a:blip>
          <a:stretch>
            <a:fillRect/>
          </a:stretch>
        </p:blipFill>
        <p:spPr>
          <a:xfrm>
            <a:off x="4959781" y="2413659"/>
            <a:ext cx="69439" cy="69546"/>
          </a:xfrm>
          <a:prstGeom prst="rect">
            <a:avLst/>
          </a:prstGeom>
          <a:noFill/>
          <a:ln>
            <a:noFill/>
          </a:ln>
        </p:spPr>
      </p:pic>
      <p:pic>
        <p:nvPicPr>
          <p:cNvPr id="541" name="Google Shape;541;p71"/>
          <p:cNvPicPr preferRelativeResize="0"/>
          <p:nvPr/>
        </p:nvPicPr>
        <p:blipFill>
          <a:blip r:embed="rId11">
            <a:alphaModFix/>
          </a:blip>
          <a:stretch>
            <a:fillRect/>
          </a:stretch>
        </p:blipFill>
        <p:spPr>
          <a:xfrm>
            <a:off x="3642464" y="2413639"/>
            <a:ext cx="69441" cy="69582"/>
          </a:xfrm>
          <a:prstGeom prst="rect">
            <a:avLst/>
          </a:prstGeom>
          <a:noFill/>
          <a:ln>
            <a:noFill/>
          </a:ln>
        </p:spPr>
      </p:pic>
      <p:cxnSp>
        <p:nvCxnSpPr>
          <p:cNvPr id="542" name="Google Shape;542;p71"/>
          <p:cNvCxnSpPr/>
          <p:nvPr/>
        </p:nvCxnSpPr>
        <p:spPr>
          <a:xfrm>
            <a:off x="3350145" y="2712946"/>
            <a:ext cx="1946400" cy="0"/>
          </a:xfrm>
          <a:prstGeom prst="straightConnector1">
            <a:avLst/>
          </a:prstGeom>
          <a:noFill/>
          <a:ln cap="flat" cmpd="sng" w="9525">
            <a:solidFill>
              <a:schemeClr val="dk2"/>
            </a:solidFill>
            <a:prstDash val="solid"/>
            <a:round/>
            <a:headEnd len="med" w="med" type="none"/>
            <a:tailEnd len="med" w="med" type="none"/>
          </a:ln>
        </p:spPr>
      </p:cxnSp>
      <p:sp>
        <p:nvSpPr>
          <p:cNvPr id="543" name="Google Shape;543;p71"/>
          <p:cNvSpPr/>
          <p:nvPr/>
        </p:nvSpPr>
        <p:spPr>
          <a:xfrm>
            <a:off x="3384389" y="1445477"/>
            <a:ext cx="585600" cy="171000"/>
          </a:xfrm>
          <a:prstGeom prst="roundRect">
            <a:avLst>
              <a:gd fmla="val 16667" name="adj"/>
            </a:avLst>
          </a:prstGeom>
          <a:solidFill>
            <a:schemeClr val="accent5"/>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544" name="Google Shape;544;p71"/>
          <p:cNvSpPr txBox="1"/>
          <p:nvPr/>
        </p:nvSpPr>
        <p:spPr>
          <a:xfrm>
            <a:off x="3101237" y="1402380"/>
            <a:ext cx="11043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solidFill>
                  <a:srgbClr val="999999"/>
                </a:solidFill>
                <a:latin typeface="Barlow Light"/>
                <a:ea typeface="Barlow Light"/>
                <a:cs typeface="Barlow Light"/>
                <a:sym typeface="Barlow Light"/>
              </a:rPr>
              <a:t>add friend</a:t>
            </a:r>
            <a:endParaRPr sz="500">
              <a:solidFill>
                <a:srgbClr val="999999"/>
              </a:solidFill>
              <a:latin typeface="Barlow Light"/>
              <a:ea typeface="Barlow Light"/>
              <a:cs typeface="Barlow Light"/>
              <a:sym typeface="Barlow Light"/>
            </a:endParaRPr>
          </a:p>
        </p:txBody>
      </p:sp>
      <p:sp>
        <p:nvSpPr>
          <p:cNvPr id="545" name="Google Shape;545;p71"/>
          <p:cNvSpPr txBox="1"/>
          <p:nvPr/>
        </p:nvSpPr>
        <p:spPr>
          <a:xfrm>
            <a:off x="3261620" y="2610866"/>
            <a:ext cx="1208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2"/>
                </a:solidFill>
                <a:latin typeface="Barlow Light"/>
                <a:ea typeface="Barlow Light"/>
                <a:cs typeface="Barlow Light"/>
                <a:sym typeface="Barlow Light"/>
              </a:rPr>
              <a:t>recent reviews</a:t>
            </a:r>
            <a:endParaRPr sz="600">
              <a:solidFill>
                <a:schemeClr val="dk2"/>
              </a:solidFill>
              <a:latin typeface="Barlow Light"/>
              <a:ea typeface="Barlow Light"/>
              <a:cs typeface="Barlow Light"/>
              <a:sym typeface="Barlow Light"/>
            </a:endParaRPr>
          </a:p>
        </p:txBody>
      </p:sp>
      <p:sp>
        <p:nvSpPr>
          <p:cNvPr id="546" name="Google Shape;546;p71"/>
          <p:cNvSpPr txBox="1"/>
          <p:nvPr/>
        </p:nvSpPr>
        <p:spPr>
          <a:xfrm>
            <a:off x="3587189" y="2778726"/>
            <a:ext cx="1338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9FC5E8"/>
                </a:solidFill>
                <a:latin typeface="Barlow Light"/>
                <a:ea typeface="Barlow Light"/>
                <a:cs typeface="Barlow Light"/>
                <a:sym typeface="Barlow Light"/>
              </a:rPr>
              <a:t>swiftie 4evr 2003</a:t>
            </a:r>
            <a:endParaRPr sz="600">
              <a:solidFill>
                <a:srgbClr val="9FC5E8"/>
              </a:solidFill>
              <a:latin typeface="Barlow Light"/>
              <a:ea typeface="Barlow Light"/>
              <a:cs typeface="Barlow Light"/>
              <a:sym typeface="Barlow Light"/>
            </a:endParaRPr>
          </a:p>
        </p:txBody>
      </p:sp>
      <p:pic>
        <p:nvPicPr>
          <p:cNvPr id="547" name="Google Shape;547;p71"/>
          <p:cNvPicPr preferRelativeResize="0"/>
          <p:nvPr/>
        </p:nvPicPr>
        <p:blipFill>
          <a:blip r:embed="rId4">
            <a:alphaModFix/>
          </a:blip>
          <a:stretch>
            <a:fillRect/>
          </a:stretch>
        </p:blipFill>
        <p:spPr>
          <a:xfrm>
            <a:off x="3346628" y="2900774"/>
            <a:ext cx="294869" cy="276901"/>
          </a:xfrm>
          <a:prstGeom prst="rect">
            <a:avLst/>
          </a:prstGeom>
          <a:noFill/>
          <a:ln>
            <a:noFill/>
          </a:ln>
        </p:spPr>
      </p:pic>
      <p:sp>
        <p:nvSpPr>
          <p:cNvPr id="548" name="Google Shape;548;p71"/>
          <p:cNvSpPr txBox="1"/>
          <p:nvPr/>
        </p:nvSpPr>
        <p:spPr>
          <a:xfrm>
            <a:off x="3637044" y="2824315"/>
            <a:ext cx="2085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500">
              <a:latin typeface="Barlow Light"/>
              <a:ea typeface="Barlow Light"/>
              <a:cs typeface="Barlow Light"/>
              <a:sym typeface="Barlow Light"/>
            </a:endParaRPr>
          </a:p>
          <a:p>
            <a:pPr indent="0" lvl="0" marL="0" rtl="0" algn="l">
              <a:spcBef>
                <a:spcPts val="0"/>
              </a:spcBef>
              <a:spcAft>
                <a:spcPts val="0"/>
              </a:spcAft>
              <a:buNone/>
            </a:pPr>
            <a:r>
              <a:rPr lang="en" sz="500">
                <a:latin typeface="Barlow Light"/>
                <a:ea typeface="Barlow Light"/>
                <a:cs typeface="Barlow Light"/>
                <a:sym typeface="Barlow Light"/>
              </a:rPr>
              <a:t>The Tortured Poets Department </a:t>
            </a:r>
            <a:endParaRPr sz="500">
              <a:latin typeface="Barlow Light"/>
              <a:ea typeface="Barlow Light"/>
              <a:cs typeface="Barlow Light"/>
              <a:sym typeface="Barlow Light"/>
            </a:endParaRPr>
          </a:p>
          <a:p>
            <a:pPr indent="0" lvl="0" marL="0" rtl="0" algn="l">
              <a:spcBef>
                <a:spcPts val="0"/>
              </a:spcBef>
              <a:spcAft>
                <a:spcPts val="0"/>
              </a:spcAft>
              <a:buNone/>
            </a:pPr>
            <a:r>
              <a:rPr lang="en" sz="500">
                <a:latin typeface="Barlow Light"/>
                <a:ea typeface="Barlow Light"/>
                <a:cs typeface="Barlow Light"/>
                <a:sym typeface="Barlow Light"/>
              </a:rPr>
              <a:t>Taylor Swift</a:t>
            </a:r>
            <a:endParaRPr sz="500">
              <a:latin typeface="Barlow Light"/>
              <a:ea typeface="Barlow Light"/>
              <a:cs typeface="Barlow Light"/>
              <a:sym typeface="Barlow Light"/>
            </a:endParaRPr>
          </a:p>
        </p:txBody>
      </p:sp>
      <p:pic>
        <p:nvPicPr>
          <p:cNvPr id="549" name="Google Shape;549;p71"/>
          <p:cNvPicPr preferRelativeResize="0"/>
          <p:nvPr/>
        </p:nvPicPr>
        <p:blipFill>
          <a:blip r:embed="rId11">
            <a:alphaModFix/>
          </a:blip>
          <a:stretch>
            <a:fillRect/>
          </a:stretch>
        </p:blipFill>
        <p:spPr>
          <a:xfrm>
            <a:off x="3419707" y="3244592"/>
            <a:ext cx="182256" cy="171144"/>
          </a:xfrm>
          <a:prstGeom prst="rect">
            <a:avLst/>
          </a:prstGeom>
          <a:noFill/>
          <a:ln>
            <a:noFill/>
          </a:ln>
        </p:spPr>
      </p:pic>
      <p:pic>
        <p:nvPicPr>
          <p:cNvPr id="550" name="Google Shape;550;p71"/>
          <p:cNvPicPr preferRelativeResize="0"/>
          <p:nvPr/>
        </p:nvPicPr>
        <p:blipFill>
          <a:blip r:embed="rId11">
            <a:alphaModFix/>
          </a:blip>
          <a:stretch>
            <a:fillRect/>
          </a:stretch>
        </p:blipFill>
        <p:spPr>
          <a:xfrm>
            <a:off x="3589130" y="3244592"/>
            <a:ext cx="182256" cy="171144"/>
          </a:xfrm>
          <a:prstGeom prst="rect">
            <a:avLst/>
          </a:prstGeom>
          <a:noFill/>
          <a:ln>
            <a:noFill/>
          </a:ln>
        </p:spPr>
      </p:pic>
      <p:pic>
        <p:nvPicPr>
          <p:cNvPr id="551" name="Google Shape;551;p71"/>
          <p:cNvPicPr preferRelativeResize="0"/>
          <p:nvPr/>
        </p:nvPicPr>
        <p:blipFill>
          <a:blip r:embed="rId11">
            <a:alphaModFix/>
          </a:blip>
          <a:stretch>
            <a:fillRect/>
          </a:stretch>
        </p:blipFill>
        <p:spPr>
          <a:xfrm>
            <a:off x="3771386" y="3244592"/>
            <a:ext cx="182256" cy="171144"/>
          </a:xfrm>
          <a:prstGeom prst="rect">
            <a:avLst/>
          </a:prstGeom>
          <a:noFill/>
          <a:ln>
            <a:noFill/>
          </a:ln>
        </p:spPr>
      </p:pic>
      <p:pic>
        <p:nvPicPr>
          <p:cNvPr id="552" name="Google Shape;552;p71"/>
          <p:cNvPicPr preferRelativeResize="0"/>
          <p:nvPr/>
        </p:nvPicPr>
        <p:blipFill>
          <a:blip r:embed="rId11">
            <a:alphaModFix/>
          </a:blip>
          <a:stretch>
            <a:fillRect/>
          </a:stretch>
        </p:blipFill>
        <p:spPr>
          <a:xfrm>
            <a:off x="3947923" y="3244592"/>
            <a:ext cx="182256" cy="171144"/>
          </a:xfrm>
          <a:prstGeom prst="rect">
            <a:avLst/>
          </a:prstGeom>
          <a:noFill/>
          <a:ln>
            <a:noFill/>
          </a:ln>
        </p:spPr>
      </p:pic>
      <p:pic>
        <p:nvPicPr>
          <p:cNvPr id="553" name="Google Shape;553;p71"/>
          <p:cNvPicPr preferRelativeResize="0"/>
          <p:nvPr/>
        </p:nvPicPr>
        <p:blipFill>
          <a:blip r:embed="rId11">
            <a:alphaModFix/>
          </a:blip>
          <a:stretch>
            <a:fillRect/>
          </a:stretch>
        </p:blipFill>
        <p:spPr>
          <a:xfrm>
            <a:off x="4123066" y="3244592"/>
            <a:ext cx="182256" cy="171144"/>
          </a:xfrm>
          <a:prstGeom prst="rect">
            <a:avLst/>
          </a:prstGeom>
          <a:noFill/>
          <a:ln>
            <a:noFill/>
          </a:ln>
        </p:spPr>
      </p:pic>
      <p:sp>
        <p:nvSpPr>
          <p:cNvPr id="554" name="Google Shape;554;p71"/>
          <p:cNvSpPr txBox="1"/>
          <p:nvPr/>
        </p:nvSpPr>
        <p:spPr>
          <a:xfrm>
            <a:off x="3346620" y="3368703"/>
            <a:ext cx="2354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Barlow Light"/>
                <a:ea typeface="Barlow Light"/>
                <a:cs typeface="Barlow Light"/>
                <a:sym typeface="Barlow Light"/>
              </a:rPr>
              <a:t>I LOVE TAYLOR SWIFT!!!</a:t>
            </a:r>
            <a:endParaRPr sz="1000">
              <a:solidFill>
                <a:schemeClr val="lt1"/>
              </a:solidFill>
              <a:latin typeface="Barlow Light"/>
              <a:ea typeface="Barlow Light"/>
              <a:cs typeface="Barlow Light"/>
              <a:sym typeface="Barlow Light"/>
            </a:endParaRPr>
          </a:p>
          <a:p>
            <a:pPr indent="0" lvl="0" marL="0" rtl="0" algn="l">
              <a:spcBef>
                <a:spcPts val="0"/>
              </a:spcBef>
              <a:spcAft>
                <a:spcPts val="0"/>
              </a:spcAft>
              <a:buNone/>
            </a:pPr>
            <a:r>
              <a:rPr lang="en" sz="1000">
                <a:solidFill>
                  <a:schemeClr val="lt1"/>
                </a:solidFill>
                <a:latin typeface="Barlow Light"/>
                <a:ea typeface="Barlow Light"/>
                <a:cs typeface="Barlow Light"/>
                <a:sym typeface="Barlow Light"/>
              </a:rPr>
              <a:t>!!!!!!!!!!!!!!!!!!!!!!!!!!!!!!!</a:t>
            </a:r>
            <a:endParaRPr sz="1000">
              <a:solidFill>
                <a:schemeClr val="lt1"/>
              </a:solidFill>
              <a:latin typeface="Barlow Light"/>
              <a:ea typeface="Barlow Light"/>
              <a:cs typeface="Barlow Light"/>
              <a:sym typeface="Barlow Light"/>
            </a:endParaRPr>
          </a:p>
          <a:p>
            <a:pPr indent="0" lvl="0" marL="0" rtl="0" algn="l">
              <a:spcBef>
                <a:spcPts val="0"/>
              </a:spcBef>
              <a:spcAft>
                <a:spcPts val="0"/>
              </a:spcAft>
              <a:buNone/>
            </a:pPr>
            <a:r>
              <a:rPr lang="en" sz="1000">
                <a:solidFill>
                  <a:schemeClr val="lt1"/>
                </a:solidFill>
                <a:latin typeface="Barlow Light"/>
                <a:ea typeface="Barlow Light"/>
                <a:cs typeface="Barlow Light"/>
                <a:sym typeface="Barlow Light"/>
              </a:rPr>
              <a:t>!!!!!!!!!!!!!!!!!!!!!!!!!!!!</a:t>
            </a:r>
            <a:endParaRPr sz="1000">
              <a:solidFill>
                <a:schemeClr val="lt1"/>
              </a:solidFill>
              <a:latin typeface="Barlow Light"/>
              <a:ea typeface="Barlow Light"/>
              <a:cs typeface="Barlow Light"/>
              <a:sym typeface="Barlow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2"/>
          <p:cNvSpPr txBox="1"/>
          <p:nvPr>
            <p:ph type="title"/>
          </p:nvPr>
        </p:nvSpPr>
        <p:spPr>
          <a:xfrm>
            <a:off x="455221" y="1321125"/>
            <a:ext cx="5094600" cy="17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0"/>
          <p:cNvSpPr txBox="1"/>
          <p:nvPr>
            <p:ph type="title"/>
          </p:nvPr>
        </p:nvSpPr>
        <p:spPr>
          <a:xfrm>
            <a:off x="697350" y="3071825"/>
            <a:ext cx="7749300" cy="87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 Idea</a:t>
            </a:r>
            <a:endParaRPr/>
          </a:p>
        </p:txBody>
      </p:sp>
      <p:sp>
        <p:nvSpPr>
          <p:cNvPr id="378" name="Google Shape;378;p60"/>
          <p:cNvSpPr txBox="1"/>
          <p:nvPr>
            <p:ph idx="2" type="title"/>
          </p:nvPr>
        </p:nvSpPr>
        <p:spPr>
          <a:xfrm>
            <a:off x="3278250" y="1194450"/>
            <a:ext cx="2587500" cy="18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1"/>
          <p:cNvSpPr txBox="1"/>
          <p:nvPr/>
        </p:nvSpPr>
        <p:spPr>
          <a:xfrm>
            <a:off x="480425" y="793675"/>
            <a:ext cx="4878300" cy="3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Barlow"/>
                <a:ea typeface="Barlow"/>
                <a:cs typeface="Barlow"/>
                <a:sym typeface="Barlow"/>
              </a:rPr>
              <a:t>A music sharing and rating platform </a:t>
            </a:r>
            <a:endParaRPr sz="1600">
              <a:solidFill>
                <a:schemeClr val="lt1"/>
              </a:solidFill>
              <a:latin typeface="Barlow"/>
              <a:ea typeface="Barlow"/>
              <a:cs typeface="Barlow"/>
              <a:sym typeface="Barlow"/>
            </a:endParaRPr>
          </a:p>
          <a:p>
            <a:pPr indent="0" lvl="0" marL="0" rtl="0" algn="l">
              <a:spcBef>
                <a:spcPts val="0"/>
              </a:spcBef>
              <a:spcAft>
                <a:spcPts val="0"/>
              </a:spcAft>
              <a:buNone/>
            </a:pPr>
            <a:r>
              <a:t/>
            </a:r>
            <a:endParaRPr sz="1600">
              <a:solidFill>
                <a:schemeClr val="lt1"/>
              </a:solidFill>
              <a:latin typeface="Barlow"/>
              <a:ea typeface="Barlow"/>
              <a:cs typeface="Barlow"/>
              <a:sym typeface="Barlow"/>
            </a:endParaRPr>
          </a:p>
          <a:p>
            <a:pPr indent="0" lvl="0" marL="0" rtl="0" algn="l">
              <a:spcBef>
                <a:spcPts val="0"/>
              </a:spcBef>
              <a:spcAft>
                <a:spcPts val="0"/>
              </a:spcAft>
              <a:buNone/>
            </a:pPr>
            <a:r>
              <a:rPr lang="en" sz="1600">
                <a:solidFill>
                  <a:schemeClr val="lt1"/>
                </a:solidFill>
                <a:latin typeface="Barlow"/>
                <a:ea typeface="Barlow"/>
                <a:cs typeface="Barlow"/>
                <a:sym typeface="Barlow"/>
              </a:rPr>
              <a:t>Existing Apps with similar purpose/functionality:</a:t>
            </a:r>
            <a:endParaRPr sz="1600">
              <a:solidFill>
                <a:schemeClr val="lt1"/>
              </a:solidFill>
              <a:latin typeface="Barlow"/>
              <a:ea typeface="Barlow"/>
              <a:cs typeface="Barlow"/>
              <a:sym typeface="Barlow"/>
            </a:endParaRPr>
          </a:p>
          <a:p>
            <a:pPr indent="-330200" lvl="0" marL="457200" rtl="0" algn="l">
              <a:spcBef>
                <a:spcPts val="0"/>
              </a:spcBef>
              <a:spcAft>
                <a:spcPts val="0"/>
              </a:spcAft>
              <a:buClr>
                <a:schemeClr val="lt1"/>
              </a:buClr>
              <a:buSzPts val="1600"/>
              <a:buFont typeface="Barlow"/>
              <a:buChar char="-"/>
            </a:pPr>
            <a:r>
              <a:rPr lang="en" sz="1600">
                <a:solidFill>
                  <a:schemeClr val="lt1"/>
                </a:solidFill>
                <a:latin typeface="Barlow"/>
                <a:ea typeface="Barlow"/>
                <a:cs typeface="Barlow"/>
                <a:sym typeface="Barlow"/>
              </a:rPr>
              <a:t>Letterboxd</a:t>
            </a:r>
            <a:endParaRPr sz="1600">
              <a:solidFill>
                <a:schemeClr val="lt1"/>
              </a:solidFill>
              <a:latin typeface="Barlow"/>
              <a:ea typeface="Barlow"/>
              <a:cs typeface="Barlow"/>
              <a:sym typeface="Barlow"/>
            </a:endParaRPr>
          </a:p>
          <a:p>
            <a:pPr indent="-330200" lvl="0" marL="457200" rtl="0" algn="l">
              <a:spcBef>
                <a:spcPts val="0"/>
              </a:spcBef>
              <a:spcAft>
                <a:spcPts val="0"/>
              </a:spcAft>
              <a:buClr>
                <a:schemeClr val="lt1"/>
              </a:buClr>
              <a:buSzPts val="1600"/>
              <a:buFont typeface="Barlow"/>
              <a:buChar char="-"/>
            </a:pPr>
            <a:r>
              <a:rPr lang="en" sz="1600">
                <a:solidFill>
                  <a:schemeClr val="lt1"/>
                </a:solidFill>
                <a:latin typeface="Barlow"/>
                <a:ea typeface="Barlow"/>
                <a:cs typeface="Barlow"/>
                <a:sym typeface="Barlow"/>
              </a:rPr>
              <a:t>GoodReads</a:t>
            </a:r>
            <a:endParaRPr sz="1600">
              <a:solidFill>
                <a:schemeClr val="lt1"/>
              </a:solidFill>
              <a:latin typeface="Barlow"/>
              <a:ea typeface="Barlow"/>
              <a:cs typeface="Barlow"/>
              <a:sym typeface="Barlow"/>
            </a:endParaRPr>
          </a:p>
          <a:p>
            <a:pPr indent="0" lvl="0" marL="457200" rtl="0" algn="l">
              <a:spcBef>
                <a:spcPts val="0"/>
              </a:spcBef>
              <a:spcAft>
                <a:spcPts val="0"/>
              </a:spcAft>
              <a:buNone/>
            </a:pPr>
            <a:r>
              <a:t/>
            </a:r>
            <a:endParaRPr sz="1600">
              <a:solidFill>
                <a:schemeClr val="lt1"/>
              </a:solidFill>
              <a:latin typeface="Barlow"/>
              <a:ea typeface="Barlow"/>
              <a:cs typeface="Barlow"/>
              <a:sym typeface="Barlow"/>
            </a:endParaRPr>
          </a:p>
        </p:txBody>
      </p:sp>
      <p:sp>
        <p:nvSpPr>
          <p:cNvPr id="384" name="Google Shape;384;p61"/>
          <p:cNvSpPr txBox="1"/>
          <p:nvPr/>
        </p:nvSpPr>
        <p:spPr>
          <a:xfrm>
            <a:off x="480420" y="290626"/>
            <a:ext cx="35922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accent3"/>
                </a:solidFill>
                <a:latin typeface="Hepta Slab Medium"/>
                <a:ea typeface="Hepta Slab Medium"/>
                <a:cs typeface="Hepta Slab Medium"/>
                <a:sym typeface="Hepta Slab Medium"/>
              </a:rPr>
              <a:t>App Idea: PITCH</a:t>
            </a:r>
            <a:endParaRPr sz="1900">
              <a:solidFill>
                <a:schemeClr val="accent3"/>
              </a:solidFill>
              <a:latin typeface="Hepta Slab Medium"/>
              <a:ea typeface="Hepta Slab Medium"/>
              <a:cs typeface="Hepta Slab Medium"/>
              <a:sym typeface="Hepta Slab Medium"/>
            </a:endParaRPr>
          </a:p>
        </p:txBody>
      </p:sp>
      <p:sp>
        <p:nvSpPr>
          <p:cNvPr id="385" name="Google Shape;385;p6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6" name="Google Shape;386;p61"/>
          <p:cNvPicPr preferRelativeResize="0"/>
          <p:nvPr/>
        </p:nvPicPr>
        <p:blipFill>
          <a:blip r:embed="rId3">
            <a:alphaModFix/>
          </a:blip>
          <a:stretch>
            <a:fillRect/>
          </a:stretch>
        </p:blipFill>
        <p:spPr>
          <a:xfrm>
            <a:off x="4637475" y="1888700"/>
            <a:ext cx="3965349" cy="2761600"/>
          </a:xfrm>
          <a:prstGeom prst="rect">
            <a:avLst/>
          </a:prstGeom>
          <a:noFill/>
          <a:ln>
            <a:noFill/>
          </a:ln>
        </p:spPr>
      </p:pic>
      <p:pic>
        <p:nvPicPr>
          <p:cNvPr id="387" name="Google Shape;387;p61"/>
          <p:cNvPicPr preferRelativeResize="0"/>
          <p:nvPr/>
        </p:nvPicPr>
        <p:blipFill>
          <a:blip r:embed="rId4">
            <a:alphaModFix/>
          </a:blip>
          <a:stretch>
            <a:fillRect/>
          </a:stretch>
        </p:blipFill>
        <p:spPr>
          <a:xfrm>
            <a:off x="869474" y="2325675"/>
            <a:ext cx="3333750" cy="2705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2"/>
          <p:cNvSpPr txBox="1"/>
          <p:nvPr/>
        </p:nvSpPr>
        <p:spPr>
          <a:xfrm>
            <a:off x="1307222" y="4557325"/>
            <a:ext cx="1628100" cy="107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700">
                <a:solidFill>
                  <a:schemeClr val="dk1"/>
                </a:solidFill>
                <a:latin typeface="Barlow Medium"/>
                <a:ea typeface="Barlow Medium"/>
                <a:cs typeface="Barlow Medium"/>
                <a:sym typeface="Barlow Medium"/>
              </a:rPr>
              <a:t>BAR GRAPH INFO 1</a:t>
            </a:r>
            <a:endParaRPr sz="700">
              <a:solidFill>
                <a:schemeClr val="dk1"/>
              </a:solidFill>
              <a:latin typeface="Barlow Medium"/>
              <a:ea typeface="Barlow Medium"/>
              <a:cs typeface="Barlow Medium"/>
              <a:sym typeface="Barlow Medium"/>
            </a:endParaRPr>
          </a:p>
        </p:txBody>
      </p:sp>
      <p:sp>
        <p:nvSpPr>
          <p:cNvPr id="393" name="Google Shape;393;p62"/>
          <p:cNvSpPr txBox="1"/>
          <p:nvPr/>
        </p:nvSpPr>
        <p:spPr>
          <a:xfrm>
            <a:off x="2934435" y="4557325"/>
            <a:ext cx="1628100" cy="107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700">
                <a:solidFill>
                  <a:schemeClr val="dk1"/>
                </a:solidFill>
                <a:latin typeface="Barlow Medium"/>
                <a:ea typeface="Barlow Medium"/>
                <a:cs typeface="Barlow Medium"/>
                <a:sym typeface="Barlow Medium"/>
              </a:rPr>
              <a:t>BAR GRAPH INFO 1</a:t>
            </a:r>
            <a:endParaRPr sz="700">
              <a:solidFill>
                <a:schemeClr val="dk1"/>
              </a:solidFill>
              <a:latin typeface="Barlow Medium"/>
              <a:ea typeface="Barlow Medium"/>
              <a:cs typeface="Barlow Medium"/>
              <a:sym typeface="Barlow Medium"/>
            </a:endParaRPr>
          </a:p>
        </p:txBody>
      </p:sp>
      <p:sp>
        <p:nvSpPr>
          <p:cNvPr id="394" name="Google Shape;394;p62"/>
          <p:cNvSpPr txBox="1"/>
          <p:nvPr/>
        </p:nvSpPr>
        <p:spPr>
          <a:xfrm>
            <a:off x="4581065" y="4557325"/>
            <a:ext cx="1628100" cy="107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700">
                <a:solidFill>
                  <a:schemeClr val="dk1"/>
                </a:solidFill>
                <a:latin typeface="Barlow Medium"/>
                <a:ea typeface="Barlow Medium"/>
                <a:cs typeface="Barlow Medium"/>
                <a:sym typeface="Barlow Medium"/>
              </a:rPr>
              <a:t>BAR GRAPH INFO 1</a:t>
            </a:r>
            <a:endParaRPr sz="700">
              <a:solidFill>
                <a:schemeClr val="dk1"/>
              </a:solidFill>
              <a:latin typeface="Barlow Medium"/>
              <a:ea typeface="Barlow Medium"/>
              <a:cs typeface="Barlow Medium"/>
              <a:sym typeface="Barlow Medium"/>
            </a:endParaRPr>
          </a:p>
        </p:txBody>
      </p:sp>
      <p:sp>
        <p:nvSpPr>
          <p:cNvPr id="395" name="Google Shape;395;p62"/>
          <p:cNvSpPr txBox="1"/>
          <p:nvPr/>
        </p:nvSpPr>
        <p:spPr>
          <a:xfrm>
            <a:off x="6208688" y="4557325"/>
            <a:ext cx="1628100" cy="107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700">
                <a:solidFill>
                  <a:schemeClr val="dk1"/>
                </a:solidFill>
                <a:latin typeface="Barlow Medium"/>
                <a:ea typeface="Barlow Medium"/>
                <a:cs typeface="Barlow Medium"/>
                <a:sym typeface="Barlow Medium"/>
              </a:rPr>
              <a:t>BAR GRAPH INFO 1</a:t>
            </a:r>
            <a:endParaRPr sz="700">
              <a:solidFill>
                <a:schemeClr val="dk1"/>
              </a:solidFill>
              <a:latin typeface="Barlow Medium"/>
              <a:ea typeface="Barlow Medium"/>
              <a:cs typeface="Barlow Medium"/>
              <a:sym typeface="Barlow Medium"/>
            </a:endParaRPr>
          </a:p>
        </p:txBody>
      </p:sp>
      <p:cxnSp>
        <p:nvCxnSpPr>
          <p:cNvPr id="396" name="Google Shape;396;p62"/>
          <p:cNvCxnSpPr/>
          <p:nvPr/>
        </p:nvCxnSpPr>
        <p:spPr>
          <a:xfrm rot="10800000">
            <a:off x="783775" y="4360100"/>
            <a:ext cx="7579200" cy="0"/>
          </a:xfrm>
          <a:prstGeom prst="straightConnector1">
            <a:avLst/>
          </a:prstGeom>
          <a:noFill/>
          <a:ln cap="flat" cmpd="sng" w="19050">
            <a:solidFill>
              <a:schemeClr val="dk1"/>
            </a:solidFill>
            <a:prstDash val="solid"/>
            <a:round/>
            <a:headEnd len="med" w="med" type="none"/>
            <a:tailEnd len="med" w="med" type="none"/>
          </a:ln>
        </p:spPr>
      </p:cxnSp>
      <p:sp>
        <p:nvSpPr>
          <p:cNvPr id="397" name="Google Shape;397;p62"/>
          <p:cNvSpPr txBox="1"/>
          <p:nvPr/>
        </p:nvSpPr>
        <p:spPr>
          <a:xfrm>
            <a:off x="783800" y="1389315"/>
            <a:ext cx="5793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dk1"/>
                </a:solidFill>
                <a:latin typeface="Barlow Medium"/>
                <a:ea typeface="Barlow Medium"/>
                <a:cs typeface="Barlow Medium"/>
                <a:sym typeface="Barlow Medium"/>
              </a:rPr>
              <a:t>80</a:t>
            </a:r>
            <a:endParaRPr sz="700">
              <a:solidFill>
                <a:schemeClr val="dk1"/>
              </a:solidFill>
              <a:latin typeface="Barlow Medium"/>
              <a:ea typeface="Barlow Medium"/>
              <a:cs typeface="Barlow Medium"/>
              <a:sym typeface="Barlow Medium"/>
            </a:endParaRPr>
          </a:p>
        </p:txBody>
      </p:sp>
      <p:sp>
        <p:nvSpPr>
          <p:cNvPr id="398" name="Google Shape;398;p62"/>
          <p:cNvSpPr txBox="1"/>
          <p:nvPr/>
        </p:nvSpPr>
        <p:spPr>
          <a:xfrm>
            <a:off x="783800" y="1755265"/>
            <a:ext cx="579300" cy="10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700">
                <a:solidFill>
                  <a:schemeClr val="dk1"/>
                </a:solidFill>
                <a:latin typeface="Barlow Medium"/>
                <a:ea typeface="Barlow Medium"/>
                <a:cs typeface="Barlow Medium"/>
                <a:sym typeface="Barlow Medium"/>
              </a:rPr>
              <a:t>70</a:t>
            </a:r>
            <a:endParaRPr sz="700">
              <a:solidFill>
                <a:schemeClr val="dk1"/>
              </a:solidFill>
              <a:latin typeface="Barlow Medium"/>
              <a:ea typeface="Barlow Medium"/>
              <a:cs typeface="Barlow Medium"/>
              <a:sym typeface="Barlow Medium"/>
            </a:endParaRPr>
          </a:p>
        </p:txBody>
      </p:sp>
      <p:sp>
        <p:nvSpPr>
          <p:cNvPr id="399" name="Google Shape;399;p62"/>
          <p:cNvSpPr txBox="1"/>
          <p:nvPr>
            <p:ph idx="3" type="body"/>
          </p:nvPr>
        </p:nvSpPr>
        <p:spPr>
          <a:xfrm>
            <a:off x="480425" y="1003150"/>
            <a:ext cx="7456200" cy="40050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The Problem: </a:t>
            </a:r>
            <a:endParaRPr sz="1200"/>
          </a:p>
          <a:p>
            <a:pPr indent="-304800" lvl="1" marL="914400" rtl="0" algn="l">
              <a:lnSpc>
                <a:spcPct val="150000"/>
              </a:lnSpc>
              <a:spcBef>
                <a:spcPts val="0"/>
              </a:spcBef>
              <a:spcAft>
                <a:spcPts val="0"/>
              </a:spcAft>
              <a:buSzPts val="1200"/>
              <a:buChar char="○"/>
            </a:pPr>
            <a:r>
              <a:rPr lang="en" sz="1200"/>
              <a:t>We noticed that there are some limitations for discovering music on the two most popular music streaming platforms (Apple Music and Spotify). In conversations online and with friends we found that the algorithms used to suggest new music to users often repeat the same songs a user already has in their library or will suggest something mainstream/popular despite the users unique listening profile. </a:t>
            </a:r>
            <a:endParaRPr sz="1200"/>
          </a:p>
          <a:p>
            <a:pPr indent="-304800" lvl="0" marL="457200" rtl="0" algn="l">
              <a:lnSpc>
                <a:spcPct val="150000"/>
              </a:lnSpc>
              <a:spcBef>
                <a:spcPts val="0"/>
              </a:spcBef>
              <a:spcAft>
                <a:spcPts val="0"/>
              </a:spcAft>
              <a:buSzPts val="1200"/>
              <a:buChar char="●"/>
            </a:pPr>
            <a:r>
              <a:rPr lang="en" sz="1200"/>
              <a:t>The Motivation:</a:t>
            </a:r>
            <a:endParaRPr sz="1200"/>
          </a:p>
          <a:p>
            <a:pPr indent="-304800" lvl="1" marL="914400" rtl="0" algn="l">
              <a:lnSpc>
                <a:spcPct val="150000"/>
              </a:lnSpc>
              <a:spcBef>
                <a:spcPts val="0"/>
              </a:spcBef>
              <a:spcAft>
                <a:spcPts val="0"/>
              </a:spcAft>
              <a:buSzPts val="1200"/>
              <a:buChar char="○"/>
            </a:pPr>
            <a:r>
              <a:rPr lang="en" sz="1200"/>
              <a:t>Our team are avid music listeners and enjoy sharing our music with friends. We wanted to create an app that would align with these interests.</a:t>
            </a:r>
            <a:endParaRPr sz="1200"/>
          </a:p>
          <a:p>
            <a:pPr indent="-304800" lvl="0" marL="457200" rtl="0" algn="l">
              <a:lnSpc>
                <a:spcPct val="150000"/>
              </a:lnSpc>
              <a:spcBef>
                <a:spcPts val="0"/>
              </a:spcBef>
              <a:spcAft>
                <a:spcPts val="0"/>
              </a:spcAft>
              <a:buSzPts val="1200"/>
              <a:buChar char="●"/>
            </a:pPr>
            <a:r>
              <a:rPr lang="en" sz="1200"/>
              <a:t>Market Gap:</a:t>
            </a:r>
            <a:endParaRPr sz="1200"/>
          </a:p>
          <a:p>
            <a:pPr indent="-304800" lvl="1" marL="914400" rtl="0" algn="l">
              <a:lnSpc>
                <a:spcPct val="150000"/>
              </a:lnSpc>
              <a:spcBef>
                <a:spcPts val="0"/>
              </a:spcBef>
              <a:spcAft>
                <a:spcPts val="0"/>
              </a:spcAft>
              <a:buSzPts val="1200"/>
              <a:buChar char="○"/>
            </a:pPr>
            <a:r>
              <a:rPr lang="en" sz="1200"/>
              <a:t>There is currently no music rating/sharing platform that is as popular as applications like Letterboxd and Goodreads</a:t>
            </a:r>
            <a:endParaRPr sz="1500"/>
          </a:p>
        </p:txBody>
      </p:sp>
      <p:sp>
        <p:nvSpPr>
          <p:cNvPr id="400" name="Google Shape;400;p62"/>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Motivations &amp; Purpose</a:t>
            </a:r>
            <a:endParaRPr sz="2000"/>
          </a:p>
        </p:txBody>
      </p:sp>
      <p:sp>
        <p:nvSpPr>
          <p:cNvPr id="401" name="Google Shape;401;p6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3"/>
          <p:cNvSpPr txBox="1"/>
          <p:nvPr>
            <p:ph type="title"/>
          </p:nvPr>
        </p:nvSpPr>
        <p:spPr>
          <a:xfrm>
            <a:off x="697350" y="3087700"/>
            <a:ext cx="7749300" cy="8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Components</a:t>
            </a:r>
            <a:endParaRPr/>
          </a:p>
        </p:txBody>
      </p:sp>
      <p:sp>
        <p:nvSpPr>
          <p:cNvPr id="407" name="Google Shape;407;p63"/>
          <p:cNvSpPr txBox="1"/>
          <p:nvPr>
            <p:ph idx="2" type="title"/>
          </p:nvPr>
        </p:nvSpPr>
        <p:spPr>
          <a:xfrm>
            <a:off x="3278250" y="1194450"/>
            <a:ext cx="2587500" cy="184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4"/>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App Components </a:t>
            </a:r>
            <a:endParaRPr sz="1600"/>
          </a:p>
        </p:txBody>
      </p:sp>
      <p:sp>
        <p:nvSpPr>
          <p:cNvPr id="413" name="Google Shape;413;p64"/>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What will we use to build our app?</a:t>
            </a:r>
            <a:endParaRPr sz="1300"/>
          </a:p>
        </p:txBody>
      </p:sp>
      <p:sp>
        <p:nvSpPr>
          <p:cNvPr id="414" name="Google Shape;414;p64"/>
          <p:cNvSpPr txBox="1"/>
          <p:nvPr/>
        </p:nvSpPr>
        <p:spPr>
          <a:xfrm>
            <a:off x="5279375" y="1911125"/>
            <a:ext cx="3237600" cy="10947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300">
                <a:solidFill>
                  <a:schemeClr val="lt1"/>
                </a:solidFill>
                <a:latin typeface="Barlow Light"/>
                <a:ea typeface="Barlow Light"/>
                <a:cs typeface="Barlow Light"/>
                <a:sym typeface="Barlow Light"/>
              </a:rPr>
              <a:t>PostgreSQL: open source database, allows us to store and update ratings/comments for each song in the DB</a:t>
            </a:r>
            <a:endParaRPr sz="13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3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300">
              <a:solidFill>
                <a:schemeClr val="lt1"/>
              </a:solidFill>
              <a:latin typeface="Barlow Light"/>
              <a:ea typeface="Barlow Light"/>
              <a:cs typeface="Barlow Light"/>
              <a:sym typeface="Barlow Light"/>
            </a:endParaRPr>
          </a:p>
        </p:txBody>
      </p:sp>
      <p:sp>
        <p:nvSpPr>
          <p:cNvPr id="415" name="Google Shape;415;p64"/>
          <p:cNvSpPr txBox="1"/>
          <p:nvPr/>
        </p:nvSpPr>
        <p:spPr>
          <a:xfrm>
            <a:off x="5279375" y="1576485"/>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sz="1600">
                <a:solidFill>
                  <a:schemeClr val="lt1"/>
                </a:solidFill>
                <a:latin typeface="Hepta Slab Medium"/>
                <a:ea typeface="Hepta Slab Medium"/>
                <a:cs typeface="Hepta Slab Medium"/>
                <a:sym typeface="Hepta Slab Medium"/>
              </a:rPr>
              <a:t>Database</a:t>
            </a:r>
            <a:endParaRPr sz="1600">
              <a:solidFill>
                <a:schemeClr val="lt1"/>
              </a:solidFill>
              <a:latin typeface="Hepta Slab Medium"/>
              <a:ea typeface="Hepta Slab Medium"/>
              <a:cs typeface="Hepta Slab Medium"/>
              <a:sym typeface="Hepta Slab Medium"/>
            </a:endParaRPr>
          </a:p>
        </p:txBody>
      </p:sp>
      <p:sp>
        <p:nvSpPr>
          <p:cNvPr id="416" name="Google Shape;416;p64"/>
          <p:cNvSpPr txBox="1"/>
          <p:nvPr/>
        </p:nvSpPr>
        <p:spPr>
          <a:xfrm>
            <a:off x="5279375" y="3830075"/>
            <a:ext cx="3171000" cy="970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300">
                <a:solidFill>
                  <a:schemeClr val="lt1"/>
                </a:solidFill>
                <a:latin typeface="Barlow Light"/>
                <a:ea typeface="Barlow Light"/>
                <a:cs typeface="Barlow Light"/>
                <a:sym typeface="Barlow Light"/>
              </a:rPr>
              <a:t>Mobile Phones &amp; Tablet: Main home screens and navigation bar will </a:t>
            </a:r>
            <a:r>
              <a:rPr lang="en" sz="1300">
                <a:solidFill>
                  <a:schemeClr val="lt1"/>
                </a:solidFill>
                <a:latin typeface="Barlow Light"/>
                <a:ea typeface="Barlow Light"/>
                <a:cs typeface="Barlow Light"/>
                <a:sym typeface="Barlow Light"/>
              </a:rPr>
              <a:t>simplify</a:t>
            </a:r>
            <a:r>
              <a:rPr lang="en" sz="1300">
                <a:solidFill>
                  <a:schemeClr val="lt1"/>
                </a:solidFill>
                <a:latin typeface="Barlow Light"/>
                <a:ea typeface="Barlow Light"/>
                <a:cs typeface="Barlow Light"/>
                <a:sym typeface="Barlow Light"/>
              </a:rPr>
              <a:t>/expand based on the size and orientation of the device</a:t>
            </a:r>
            <a:endParaRPr sz="13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3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3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300">
              <a:solidFill>
                <a:schemeClr val="lt1"/>
              </a:solidFill>
              <a:latin typeface="Barlow Light"/>
              <a:ea typeface="Barlow Light"/>
              <a:cs typeface="Barlow Light"/>
              <a:sym typeface="Barlow Light"/>
            </a:endParaRPr>
          </a:p>
        </p:txBody>
      </p:sp>
      <p:sp>
        <p:nvSpPr>
          <p:cNvPr id="417" name="Google Shape;417;p64"/>
          <p:cNvSpPr txBox="1"/>
          <p:nvPr/>
        </p:nvSpPr>
        <p:spPr>
          <a:xfrm>
            <a:off x="5279375" y="3495410"/>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sz="1600">
                <a:solidFill>
                  <a:schemeClr val="lt1"/>
                </a:solidFill>
                <a:latin typeface="Hepta Slab Medium"/>
                <a:ea typeface="Hepta Slab Medium"/>
                <a:cs typeface="Hepta Slab Medium"/>
                <a:sym typeface="Hepta Slab Medium"/>
              </a:rPr>
              <a:t>Target Devices</a:t>
            </a:r>
            <a:endParaRPr sz="1600">
              <a:solidFill>
                <a:schemeClr val="lt1"/>
              </a:solidFill>
              <a:latin typeface="Hepta Slab Medium"/>
              <a:ea typeface="Hepta Slab Medium"/>
              <a:cs typeface="Hepta Slab Medium"/>
              <a:sym typeface="Hepta Slab Medium"/>
            </a:endParaRPr>
          </a:p>
        </p:txBody>
      </p:sp>
      <p:sp>
        <p:nvSpPr>
          <p:cNvPr id="418" name="Google Shape;418;p64"/>
          <p:cNvSpPr txBox="1"/>
          <p:nvPr/>
        </p:nvSpPr>
        <p:spPr>
          <a:xfrm>
            <a:off x="791150" y="1911125"/>
            <a:ext cx="3273900" cy="871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300">
                <a:solidFill>
                  <a:schemeClr val="lt1"/>
                </a:solidFill>
                <a:latin typeface="Barlow Light"/>
                <a:ea typeface="Barlow Light"/>
                <a:cs typeface="Barlow Light"/>
                <a:sym typeface="Barlow Light"/>
              </a:rPr>
              <a:t>Spotify for Developers: Gives us a large pool of songs for users to search through</a:t>
            </a:r>
            <a:endParaRPr sz="13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rPr lang="en" sz="1300">
                <a:solidFill>
                  <a:schemeClr val="lt1"/>
                </a:solidFill>
                <a:latin typeface="Barlow Light"/>
                <a:ea typeface="Barlow Light"/>
                <a:cs typeface="Barlow Light"/>
                <a:sym typeface="Barlow Light"/>
              </a:rPr>
              <a:t>Google OAuth: Allows users to sign in and create an account through Google</a:t>
            </a:r>
            <a:endParaRPr sz="13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3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300">
              <a:solidFill>
                <a:schemeClr val="lt1"/>
              </a:solidFill>
              <a:latin typeface="Barlow Light"/>
              <a:ea typeface="Barlow Light"/>
              <a:cs typeface="Barlow Light"/>
              <a:sym typeface="Barlow Light"/>
            </a:endParaRPr>
          </a:p>
        </p:txBody>
      </p:sp>
      <p:sp>
        <p:nvSpPr>
          <p:cNvPr id="419" name="Google Shape;419;p64"/>
          <p:cNvSpPr txBox="1"/>
          <p:nvPr/>
        </p:nvSpPr>
        <p:spPr>
          <a:xfrm>
            <a:off x="791175" y="1576485"/>
            <a:ext cx="1860300" cy="247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sz="1600">
                <a:solidFill>
                  <a:schemeClr val="lt1"/>
                </a:solidFill>
                <a:latin typeface="Hepta Slab Medium"/>
                <a:ea typeface="Hepta Slab Medium"/>
                <a:cs typeface="Hepta Slab Medium"/>
                <a:sym typeface="Hepta Slab Medium"/>
              </a:rPr>
              <a:t>APIs</a:t>
            </a:r>
            <a:endParaRPr sz="1600">
              <a:solidFill>
                <a:schemeClr val="lt1"/>
              </a:solidFill>
              <a:latin typeface="Hepta Slab Medium"/>
              <a:ea typeface="Hepta Slab Medium"/>
              <a:cs typeface="Hepta Slab Medium"/>
              <a:sym typeface="Hepta Slab Medium"/>
            </a:endParaRPr>
          </a:p>
        </p:txBody>
      </p:sp>
      <p:sp>
        <p:nvSpPr>
          <p:cNvPr id="420" name="Google Shape;420;p64"/>
          <p:cNvSpPr txBox="1"/>
          <p:nvPr/>
        </p:nvSpPr>
        <p:spPr>
          <a:xfrm>
            <a:off x="120000" y="3675075"/>
            <a:ext cx="3945000" cy="1404300"/>
          </a:xfrm>
          <a:prstGeom prst="rect">
            <a:avLst/>
          </a:prstGeom>
          <a:noFill/>
          <a:ln>
            <a:noFill/>
          </a:ln>
        </p:spPr>
        <p:txBody>
          <a:bodyPr anchorCtr="0" anchor="t" bIns="182850" lIns="0" spcFirstLastPara="1" rIns="182850" wrap="square" tIns="0">
            <a:noAutofit/>
          </a:bodyPr>
          <a:lstStyle/>
          <a:p>
            <a:pPr indent="0" lvl="0" marL="0" rtl="0" algn="l">
              <a:lnSpc>
                <a:spcPct val="100000"/>
              </a:lnSpc>
              <a:spcBef>
                <a:spcPts val="0"/>
              </a:spcBef>
              <a:spcAft>
                <a:spcPts val="0"/>
              </a:spcAft>
              <a:buNone/>
            </a:pPr>
            <a:r>
              <a:rPr lang="en" sz="1300">
                <a:solidFill>
                  <a:schemeClr val="dk1"/>
                </a:solidFill>
                <a:latin typeface="Barlow Light"/>
                <a:ea typeface="Barlow Light"/>
                <a:cs typeface="Barlow Light"/>
                <a:sym typeface="Barlow Light"/>
              </a:rPr>
              <a:t>Camera: Allows users to create a profile picture</a:t>
            </a:r>
            <a:endParaRPr sz="1300">
              <a:solidFill>
                <a:schemeClr val="dk1"/>
              </a:solidFill>
              <a:latin typeface="Barlow Light"/>
              <a:ea typeface="Barlow Light"/>
              <a:cs typeface="Barlow Light"/>
              <a:sym typeface="Barlow Light"/>
            </a:endParaRPr>
          </a:p>
          <a:p>
            <a:pPr indent="0" lvl="0" marL="0" rtl="0" algn="l">
              <a:lnSpc>
                <a:spcPct val="100000"/>
              </a:lnSpc>
              <a:spcBef>
                <a:spcPts val="2400"/>
              </a:spcBef>
              <a:spcAft>
                <a:spcPts val="0"/>
              </a:spcAft>
              <a:buNone/>
            </a:pPr>
            <a:r>
              <a:rPr lang="en" sz="1300">
                <a:solidFill>
                  <a:schemeClr val="dk1"/>
                </a:solidFill>
                <a:latin typeface="Barlow Light"/>
                <a:ea typeface="Barlow Light"/>
                <a:cs typeface="Barlow Light"/>
                <a:sym typeface="Barlow Light"/>
              </a:rPr>
              <a:t>GPS: access user’s location for friend suggestions</a:t>
            </a:r>
            <a:endParaRPr sz="1300">
              <a:solidFill>
                <a:schemeClr val="dk1"/>
              </a:solidFill>
              <a:latin typeface="Barlow Light"/>
              <a:ea typeface="Barlow Light"/>
              <a:cs typeface="Barlow Light"/>
              <a:sym typeface="Barlow Light"/>
            </a:endParaRPr>
          </a:p>
          <a:p>
            <a:pPr indent="0" lvl="0" marL="0" rtl="0" algn="l">
              <a:lnSpc>
                <a:spcPct val="100000"/>
              </a:lnSpc>
              <a:spcBef>
                <a:spcPts val="2400"/>
              </a:spcBef>
              <a:spcAft>
                <a:spcPts val="0"/>
              </a:spcAft>
              <a:buNone/>
            </a:pPr>
            <a:r>
              <a:rPr lang="en" sz="1300">
                <a:solidFill>
                  <a:schemeClr val="dk1"/>
                </a:solidFill>
                <a:latin typeface="Barlow Light"/>
                <a:ea typeface="Barlow Light"/>
                <a:cs typeface="Barlow Light"/>
                <a:sym typeface="Barlow Light"/>
              </a:rPr>
              <a:t>Accelerometer: Shake to review, shaking the phone will pick a random song from the DB to review</a:t>
            </a:r>
            <a:endParaRPr sz="13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3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3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300">
              <a:solidFill>
                <a:schemeClr val="dk1"/>
              </a:solidFill>
              <a:latin typeface="Barlow Light"/>
              <a:ea typeface="Barlow Light"/>
              <a:cs typeface="Barlow Light"/>
              <a:sym typeface="Barlow Light"/>
            </a:endParaRPr>
          </a:p>
        </p:txBody>
      </p:sp>
      <p:sp>
        <p:nvSpPr>
          <p:cNvPr id="421" name="Google Shape;421;p64"/>
          <p:cNvSpPr txBox="1"/>
          <p:nvPr/>
        </p:nvSpPr>
        <p:spPr>
          <a:xfrm>
            <a:off x="791175" y="3399332"/>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sz="1600">
                <a:solidFill>
                  <a:schemeClr val="dk1"/>
                </a:solidFill>
                <a:latin typeface="Hepta Slab Medium"/>
                <a:ea typeface="Hepta Slab Medium"/>
                <a:cs typeface="Hepta Slab Medium"/>
                <a:sym typeface="Hepta Slab Medium"/>
              </a:rPr>
              <a:t>Sensors</a:t>
            </a:r>
            <a:endParaRPr sz="1600">
              <a:solidFill>
                <a:schemeClr val="dk1"/>
              </a:solidFill>
              <a:latin typeface="Hepta Slab Medium"/>
              <a:ea typeface="Hepta Slab Medium"/>
              <a:cs typeface="Hepta Slab Medium"/>
              <a:sym typeface="Hepta Slab Medium"/>
            </a:endParaRPr>
          </a:p>
        </p:txBody>
      </p:sp>
      <p:sp>
        <p:nvSpPr>
          <p:cNvPr id="422" name="Google Shape;422;p6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t>‹#›</a:t>
            </a:fld>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5"/>
          <p:cNvSpPr txBox="1"/>
          <p:nvPr>
            <p:ph type="title"/>
          </p:nvPr>
        </p:nvSpPr>
        <p:spPr>
          <a:xfrm>
            <a:off x="697350" y="3063750"/>
            <a:ext cx="7749300" cy="88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it works</a:t>
            </a:r>
            <a:endParaRPr/>
          </a:p>
        </p:txBody>
      </p:sp>
      <p:sp>
        <p:nvSpPr>
          <p:cNvPr id="428" name="Google Shape;428;p65"/>
          <p:cNvSpPr txBox="1"/>
          <p:nvPr>
            <p:ph idx="2" type="title"/>
          </p:nvPr>
        </p:nvSpPr>
        <p:spPr>
          <a:xfrm>
            <a:off x="3278250" y="1194450"/>
            <a:ext cx="2587500" cy="18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6"/>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Vision</a:t>
            </a:r>
            <a:endParaRPr/>
          </a:p>
        </p:txBody>
      </p:sp>
      <p:sp>
        <p:nvSpPr>
          <p:cNvPr id="434" name="Google Shape;434;p66"/>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clean, simple, and easy to use layout with intuitive navigation.</a:t>
            </a:r>
            <a:endParaRPr/>
          </a:p>
        </p:txBody>
      </p:sp>
      <p:sp>
        <p:nvSpPr>
          <p:cNvPr id="435" name="Google Shape;435;p6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7"/>
          <p:cNvSpPr txBox="1"/>
          <p:nvPr>
            <p:ph type="title"/>
          </p:nvPr>
        </p:nvSpPr>
        <p:spPr>
          <a:xfrm>
            <a:off x="591450" y="391675"/>
            <a:ext cx="4397400" cy="336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Functions:</a:t>
            </a:r>
            <a:endParaRPr/>
          </a:p>
        </p:txBody>
      </p:sp>
      <p:sp>
        <p:nvSpPr>
          <p:cNvPr id="441" name="Google Shape;441;p67"/>
          <p:cNvSpPr txBox="1"/>
          <p:nvPr>
            <p:ph idx="1" type="body"/>
          </p:nvPr>
        </p:nvSpPr>
        <p:spPr>
          <a:xfrm>
            <a:off x="591450" y="2457580"/>
            <a:ext cx="5513100" cy="1392300"/>
          </a:xfrm>
          <a:prstGeom prst="rect">
            <a:avLst/>
          </a:prstGeom>
        </p:spPr>
        <p:txBody>
          <a:bodyPr anchorCtr="0" anchor="b"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sz="1300"/>
              <a:t>Users log in (via OAuth)</a:t>
            </a:r>
            <a:endParaRPr sz="1300"/>
          </a:p>
          <a:p>
            <a:pPr indent="-311150" lvl="0" marL="457200" rtl="0" algn="l">
              <a:lnSpc>
                <a:spcPct val="150000"/>
              </a:lnSpc>
              <a:spcBef>
                <a:spcPts val="0"/>
              </a:spcBef>
              <a:spcAft>
                <a:spcPts val="0"/>
              </a:spcAft>
              <a:buSzPts val="1300"/>
              <a:buChar char="●"/>
            </a:pPr>
            <a:r>
              <a:rPr lang="en" sz="1300"/>
              <a:t>Profile page will have room for a username, a profile picture, a bio, and an average rating </a:t>
            </a:r>
            <a:endParaRPr sz="1300"/>
          </a:p>
          <a:p>
            <a:pPr indent="-311150" lvl="0" marL="457200" rtl="0" algn="l">
              <a:lnSpc>
                <a:spcPct val="150000"/>
              </a:lnSpc>
              <a:spcBef>
                <a:spcPts val="0"/>
              </a:spcBef>
              <a:spcAft>
                <a:spcPts val="0"/>
              </a:spcAft>
              <a:buSzPts val="1300"/>
              <a:buChar char="●"/>
            </a:pPr>
            <a:r>
              <a:rPr lang="en" sz="1300"/>
              <a:t>User can create a post: Search for a song on the search page, select a song, rate it out of 5 stars, leave a comment, and it will display on their profile</a:t>
            </a:r>
            <a:endParaRPr sz="1300"/>
          </a:p>
          <a:p>
            <a:pPr indent="-311150" lvl="0" marL="457200" rtl="0" algn="l">
              <a:lnSpc>
                <a:spcPct val="150000"/>
              </a:lnSpc>
              <a:spcBef>
                <a:spcPts val="0"/>
              </a:spcBef>
              <a:spcAft>
                <a:spcPts val="0"/>
              </a:spcAft>
              <a:buSzPts val="1300"/>
              <a:buChar char="●"/>
            </a:pPr>
            <a:r>
              <a:rPr lang="en" sz="1300"/>
              <a:t>Other users ratings will be displayed below each song page</a:t>
            </a:r>
            <a:endParaRPr sz="1300"/>
          </a:p>
          <a:p>
            <a:pPr indent="-311150" lvl="0" marL="457200" rtl="0" algn="l">
              <a:lnSpc>
                <a:spcPct val="150000"/>
              </a:lnSpc>
              <a:spcBef>
                <a:spcPts val="0"/>
              </a:spcBef>
              <a:spcAft>
                <a:spcPts val="0"/>
              </a:spcAft>
              <a:buSzPts val="1300"/>
              <a:buChar char="●"/>
            </a:pPr>
            <a:r>
              <a:rPr lang="en" sz="1300"/>
              <a:t>An explore feed tab is available for users to see other user’s reviews</a:t>
            </a:r>
            <a:endParaRPr sz="1300"/>
          </a:p>
        </p:txBody>
      </p:sp>
      <p:sp>
        <p:nvSpPr>
          <p:cNvPr id="442" name="Google Shape;442;p6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